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media/media1.jpg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71" r:id="rId2"/>
    <p:sldId id="472" r:id="rId3"/>
    <p:sldId id="473" r:id="rId4"/>
    <p:sldId id="470" r:id="rId5"/>
    <p:sldId id="444" r:id="rId6"/>
    <p:sldId id="442" r:id="rId7"/>
    <p:sldId id="44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3" r:id="rId24"/>
    <p:sldId id="274" r:id="rId25"/>
    <p:sldId id="275" r:id="rId26"/>
    <p:sldId id="276" r:id="rId27"/>
    <p:sldId id="443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9" r:id="rId48"/>
    <p:sldId id="300" r:id="rId49"/>
    <p:sldId id="301" r:id="rId50"/>
    <p:sldId id="302" r:id="rId51"/>
    <p:sldId id="303" r:id="rId52"/>
    <p:sldId id="445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2" r:id="rId61"/>
    <p:sldId id="446" r:id="rId62"/>
    <p:sldId id="313" r:id="rId63"/>
    <p:sldId id="314" r:id="rId64"/>
    <p:sldId id="315" r:id="rId65"/>
    <p:sldId id="277" r:id="rId66"/>
    <p:sldId id="278" r:id="rId67"/>
    <p:sldId id="316" r:id="rId68"/>
    <p:sldId id="317" r:id="rId69"/>
    <p:sldId id="318" r:id="rId70"/>
    <p:sldId id="319" r:id="rId71"/>
    <p:sldId id="320" r:id="rId72"/>
    <p:sldId id="450" r:id="rId73"/>
    <p:sldId id="451" r:id="rId74"/>
    <p:sldId id="452" r:id="rId75"/>
    <p:sldId id="453" r:id="rId76"/>
    <p:sldId id="454" r:id="rId77"/>
    <p:sldId id="321" r:id="rId78"/>
    <p:sldId id="322" r:id="rId79"/>
    <p:sldId id="323" r:id="rId80"/>
    <p:sldId id="324" r:id="rId81"/>
    <p:sldId id="325" r:id="rId82"/>
    <p:sldId id="327" r:id="rId83"/>
    <p:sldId id="328" r:id="rId84"/>
    <p:sldId id="447" r:id="rId85"/>
    <p:sldId id="329" r:id="rId86"/>
    <p:sldId id="330" r:id="rId87"/>
    <p:sldId id="331" r:id="rId88"/>
    <p:sldId id="332" r:id="rId89"/>
    <p:sldId id="333" r:id="rId90"/>
    <p:sldId id="334" r:id="rId91"/>
    <p:sldId id="335" r:id="rId92"/>
    <p:sldId id="337" r:id="rId93"/>
    <p:sldId id="338" r:id="rId94"/>
    <p:sldId id="339" r:id="rId95"/>
    <p:sldId id="340" r:id="rId96"/>
    <p:sldId id="342" r:id="rId97"/>
    <p:sldId id="343" r:id="rId98"/>
    <p:sldId id="344" r:id="rId99"/>
    <p:sldId id="345" r:id="rId100"/>
    <p:sldId id="346" r:id="rId101"/>
    <p:sldId id="347" r:id="rId102"/>
    <p:sldId id="348" r:id="rId103"/>
    <p:sldId id="349" r:id="rId104"/>
    <p:sldId id="350" r:id="rId105"/>
    <p:sldId id="351" r:id="rId106"/>
    <p:sldId id="352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5" r:id="rId118"/>
    <p:sldId id="366" r:id="rId119"/>
    <p:sldId id="367" r:id="rId120"/>
    <p:sldId id="353" r:id="rId121"/>
    <p:sldId id="336" r:id="rId122"/>
    <p:sldId id="368" r:id="rId123"/>
    <p:sldId id="369" r:id="rId124"/>
    <p:sldId id="370" r:id="rId125"/>
    <p:sldId id="371" r:id="rId126"/>
    <p:sldId id="372" r:id="rId127"/>
    <p:sldId id="373" r:id="rId128"/>
    <p:sldId id="374" r:id="rId129"/>
    <p:sldId id="375" r:id="rId130"/>
    <p:sldId id="376" r:id="rId131"/>
    <p:sldId id="377" r:id="rId132"/>
    <p:sldId id="378" r:id="rId133"/>
    <p:sldId id="379" r:id="rId134"/>
    <p:sldId id="380" r:id="rId135"/>
    <p:sldId id="381" r:id="rId136"/>
    <p:sldId id="382" r:id="rId137"/>
    <p:sldId id="383" r:id="rId138"/>
    <p:sldId id="460" r:id="rId139"/>
    <p:sldId id="461" r:id="rId140"/>
    <p:sldId id="462" r:id="rId141"/>
    <p:sldId id="448" r:id="rId142"/>
    <p:sldId id="384" r:id="rId143"/>
    <p:sldId id="385" r:id="rId144"/>
    <p:sldId id="386" r:id="rId145"/>
    <p:sldId id="387" r:id="rId146"/>
    <p:sldId id="388" r:id="rId147"/>
    <p:sldId id="389" r:id="rId148"/>
    <p:sldId id="390" r:id="rId149"/>
    <p:sldId id="391" r:id="rId150"/>
    <p:sldId id="438" r:id="rId151"/>
    <p:sldId id="392" r:id="rId152"/>
    <p:sldId id="393" r:id="rId153"/>
    <p:sldId id="394" r:id="rId154"/>
    <p:sldId id="395" r:id="rId155"/>
    <p:sldId id="396" r:id="rId156"/>
    <p:sldId id="397" r:id="rId157"/>
    <p:sldId id="398" r:id="rId158"/>
    <p:sldId id="399" r:id="rId159"/>
    <p:sldId id="400" r:id="rId160"/>
    <p:sldId id="401" r:id="rId161"/>
    <p:sldId id="404" r:id="rId162"/>
    <p:sldId id="406" r:id="rId163"/>
    <p:sldId id="407" r:id="rId164"/>
    <p:sldId id="408" r:id="rId165"/>
    <p:sldId id="409" r:id="rId166"/>
    <p:sldId id="411" r:id="rId167"/>
    <p:sldId id="432" r:id="rId168"/>
    <p:sldId id="413" r:id="rId169"/>
    <p:sldId id="414" r:id="rId170"/>
    <p:sldId id="415" r:id="rId171"/>
    <p:sldId id="416" r:id="rId172"/>
    <p:sldId id="417" r:id="rId173"/>
    <p:sldId id="418" r:id="rId174"/>
    <p:sldId id="419" r:id="rId175"/>
    <p:sldId id="420" r:id="rId176"/>
    <p:sldId id="421" r:id="rId177"/>
    <p:sldId id="422" r:id="rId178"/>
    <p:sldId id="423" r:id="rId179"/>
    <p:sldId id="425" r:id="rId180"/>
    <p:sldId id="426" r:id="rId181"/>
    <p:sldId id="427" r:id="rId182"/>
    <p:sldId id="428" r:id="rId183"/>
    <p:sldId id="429" r:id="rId184"/>
    <p:sldId id="431" r:id="rId185"/>
    <p:sldId id="433" r:id="rId186"/>
    <p:sldId id="434" r:id="rId187"/>
    <p:sldId id="435" r:id="rId188"/>
    <p:sldId id="436" r:id="rId189"/>
    <p:sldId id="437" r:id="rId190"/>
    <p:sldId id="455" r:id="rId191"/>
    <p:sldId id="456" r:id="rId192"/>
    <p:sldId id="468" r:id="rId193"/>
    <p:sldId id="457" r:id="rId194"/>
    <p:sldId id="458" r:id="rId195"/>
    <p:sldId id="463" r:id="rId196"/>
    <p:sldId id="464" r:id="rId197"/>
    <p:sldId id="465" r:id="rId198"/>
    <p:sldId id="466" r:id="rId199"/>
    <p:sldId id="467" r:id="rId200"/>
    <p:sldId id="469" r:id="rId201"/>
    <p:sldId id="449" r:id="rId202"/>
  </p:sldIdLst>
  <p:sldSz cx="9144000" cy="7561263"/>
  <p:notesSz cx="6858000" cy="9144000"/>
  <p:custShowLst>
    <p:custShow name="72 40th Anniversary" id="0">
      <p:sldLst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  <p:sld r:id="rId26"/>
        <p:sld r:id="rId27"/>
        <p:sld r:id="rId28"/>
        <p:sld r:id="rId29"/>
        <p:sld r:id="rId30"/>
        <p:sld r:id="rId31"/>
        <p:sld r:id="rId32"/>
        <p:sld r:id="rId33"/>
        <p:sld r:id="rId34"/>
        <p:sld r:id="rId35"/>
        <p:sld r:id="rId36"/>
        <p:sld r:id="rId37"/>
        <p:sld r:id="rId38"/>
        <p:sld r:id="rId39"/>
        <p:sld r:id="rId40"/>
        <p:sld r:id="rId41"/>
        <p:sld r:id="rId42"/>
        <p:sld r:id="rId43"/>
        <p:sld r:id="rId44"/>
        <p:sld r:id="rId45"/>
        <p:sld r:id="rId46"/>
        <p:sld r:id="rId47"/>
        <p:sld r:id="rId48"/>
        <p:sld r:id="rId49"/>
        <p:sld r:id="rId50"/>
        <p:sld r:id="rId51"/>
        <p:sld r:id="rId52"/>
        <p:sld r:id="rId53"/>
        <p:sld r:id="rId54"/>
        <p:sld r:id="rId55"/>
        <p:sld r:id="rId56"/>
        <p:sld r:id="rId57"/>
        <p:sld r:id="rId58"/>
        <p:sld r:id="rId59"/>
        <p:sld r:id="rId60"/>
        <p:sld r:id="rId61"/>
        <p:sld r:id="rId62"/>
        <p:sld r:id="rId63"/>
        <p:sld r:id="rId64"/>
        <p:sld r:id="rId65"/>
        <p:sld r:id="rId66"/>
        <p:sld r:id="rId67"/>
        <p:sld r:id="rId68"/>
        <p:sld r:id="rId69"/>
        <p:sld r:id="rId70"/>
        <p:sld r:id="rId71"/>
        <p:sld r:id="rId72"/>
        <p:sld r:id="rId73"/>
        <p:sld r:id="rId74"/>
        <p:sld r:id="rId75"/>
        <p:sld r:id="rId76"/>
        <p:sld r:id="rId77"/>
        <p:sld r:id="rId78"/>
        <p:sld r:id="rId79"/>
        <p:sld r:id="rId80"/>
        <p:sld r:id="rId81"/>
        <p:sld r:id="rId82"/>
        <p:sld r:id="rId83"/>
        <p:sld r:id="rId84"/>
        <p:sld r:id="rId85"/>
        <p:sld r:id="rId86"/>
        <p:sld r:id="rId87"/>
        <p:sld r:id="rId88"/>
        <p:sld r:id="rId89"/>
        <p:sld r:id="rId90"/>
        <p:sld r:id="rId91"/>
        <p:sld r:id="rId92"/>
        <p:sld r:id="rId93"/>
        <p:sld r:id="rId94"/>
        <p:sld r:id="rId95"/>
        <p:sld r:id="rId96"/>
        <p:sld r:id="rId97"/>
        <p:sld r:id="rId98"/>
        <p:sld r:id="rId99"/>
        <p:sld r:id="rId100"/>
        <p:sld r:id="rId101"/>
        <p:sld r:id="rId102"/>
        <p:sld r:id="rId103"/>
        <p:sld r:id="rId104"/>
        <p:sld r:id="rId105"/>
        <p:sld r:id="rId106"/>
        <p:sld r:id="rId107"/>
        <p:sld r:id="rId108"/>
        <p:sld r:id="rId109"/>
        <p:sld r:id="rId110"/>
        <p:sld r:id="rId111"/>
        <p:sld r:id="rId112"/>
        <p:sld r:id="rId113"/>
        <p:sld r:id="rId114"/>
        <p:sld r:id="rId115"/>
        <p:sld r:id="rId116"/>
        <p:sld r:id="rId117"/>
        <p:sld r:id="rId118"/>
        <p:sld r:id="rId119"/>
        <p:sld r:id="rId120"/>
        <p:sld r:id="rId121"/>
        <p:sld r:id="rId122"/>
        <p:sld r:id="rId123"/>
        <p:sld r:id="rId124"/>
        <p:sld r:id="rId125"/>
        <p:sld r:id="rId126"/>
        <p:sld r:id="rId127"/>
        <p:sld r:id="rId128"/>
        <p:sld r:id="rId129"/>
        <p:sld r:id="rId130"/>
        <p:sld r:id="rId131"/>
        <p:sld r:id="rId132"/>
        <p:sld r:id="rId133"/>
        <p:sld r:id="rId134"/>
        <p:sld r:id="rId135"/>
        <p:sld r:id="rId136"/>
        <p:sld r:id="rId137"/>
        <p:sld r:id="rId138"/>
        <p:sld r:id="rId142"/>
        <p:sld r:id="rId143"/>
        <p:sld r:id="rId144"/>
        <p:sld r:id="rId145"/>
        <p:sld r:id="rId146"/>
        <p:sld r:id="rId147"/>
        <p:sld r:id="rId148"/>
        <p:sld r:id="rId149"/>
        <p:sld r:id="rId150"/>
        <p:sld r:id="rId151"/>
        <p:sld r:id="rId152"/>
        <p:sld r:id="rId153"/>
        <p:sld r:id="rId154"/>
        <p:sld r:id="rId155"/>
        <p:sld r:id="rId156"/>
        <p:sld r:id="rId157"/>
        <p:sld r:id="rId158"/>
        <p:sld r:id="rId159"/>
        <p:sld r:id="rId160"/>
        <p:sld r:id="rId161"/>
        <p:sld r:id="rId162"/>
        <p:sld r:id="rId163"/>
        <p:sld r:id="rId164"/>
        <p:sld r:id="rId165"/>
        <p:sld r:id="rId166"/>
        <p:sld r:id="rId167"/>
        <p:sld r:id="rId168"/>
        <p:sld r:id="rId169"/>
        <p:sld r:id="rId170"/>
        <p:sld r:id="rId171"/>
        <p:sld r:id="rId172"/>
        <p:sld r:id="rId173"/>
        <p:sld r:id="rId174"/>
        <p:sld r:id="rId175"/>
        <p:sld r:id="rId176"/>
        <p:sld r:id="rId177"/>
        <p:sld r:id="rId178"/>
        <p:sld r:id="rId179"/>
        <p:sld r:id="rId180"/>
        <p:sld r:id="rId181"/>
        <p:sld r:id="rId182"/>
        <p:sld r:id="rId183"/>
        <p:sld r:id="rId184"/>
        <p:sld r:id="rId185"/>
        <p:sld r:id="rId186"/>
        <p:sld r:id="rId187"/>
        <p:sld r:id="rId188"/>
        <p:sld r:id="rId189"/>
        <p:sld r:id="rId190"/>
        <p:sld r:id="rId191"/>
        <p:sld r:id="rId192"/>
        <p:sld r:id="rId194"/>
        <p:sld r:id="rId195"/>
        <p:sld r:id="rId202"/>
      </p:sldLst>
    </p:custShow>
  </p:custShowLst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9" autoAdjust="0"/>
  </p:normalViewPr>
  <p:slideViewPr>
    <p:cSldViewPr>
      <p:cViewPr varScale="1">
        <p:scale>
          <a:sx n="46" d="100"/>
          <a:sy n="46" d="100"/>
        </p:scale>
        <p:origin x="-677" y="-72"/>
      </p:cViewPr>
      <p:guideLst>
        <p:guide orient="horz" pos="238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04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tableStyles" Target="tableStyle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348893"/>
            <a:ext cx="7772400" cy="1620771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284716"/>
            <a:ext cx="640080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4718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4703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302802"/>
            <a:ext cx="2057400" cy="645157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302802"/>
            <a:ext cx="6019800" cy="645157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6742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5248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858812"/>
            <a:ext cx="7772400" cy="150175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204786"/>
            <a:ext cx="7772400" cy="165402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782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764295"/>
            <a:ext cx="4038600" cy="49900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764295"/>
            <a:ext cx="4038600" cy="49900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242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92533"/>
            <a:ext cx="4040188" cy="7053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397901"/>
            <a:ext cx="4040188" cy="43564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692533"/>
            <a:ext cx="4041775" cy="7053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397901"/>
            <a:ext cx="4041775" cy="435647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282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1293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82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301050"/>
            <a:ext cx="3008313" cy="128121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301051"/>
            <a:ext cx="5111750" cy="645332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582265"/>
            <a:ext cx="3008313" cy="51721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567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5292884"/>
            <a:ext cx="5486400" cy="62485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75613"/>
            <a:ext cx="5486400" cy="45367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917739"/>
            <a:ext cx="5486400" cy="8873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8826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302801"/>
            <a:ext cx="8229600" cy="12602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764295"/>
            <a:ext cx="8229600" cy="4990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7008171"/>
            <a:ext cx="2133600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0EE03-7FBB-43DE-8015-D9DB4DB0FC69}" type="datetimeFigureOut">
              <a:rPr lang="zh-HK" altLang="en-US" smtClean="0"/>
              <a:t>17/11/2012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7008171"/>
            <a:ext cx="2895600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7008171"/>
            <a:ext cx="2133600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8A8E-2C1A-4027-8B6F-1F6FBDA0777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98568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jpg"/><Relationship Id="rId1" Type="http://schemas.microsoft.com/office/2007/relationships/media" Target="../media/media1.jpg"/><Relationship Id="rId4" Type="http://schemas.openxmlformats.org/officeDocument/2006/relationships/image" Target="../media/image134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ahyan-psa.org/" TargetMode="Externa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Wah Yan Class 72-40th Anniversary\W1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1645"/>
            <a:ext cx="9324528" cy="699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21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" y="358730"/>
            <a:ext cx="9135495" cy="7184479"/>
          </a:xfrm>
          <a:solidFill>
            <a:schemeClr val="tx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68555044"/>
      </p:ext>
    </p:extLst>
  </p:cSld>
  <p:clrMapOvr>
    <a:masterClrMapping/>
  </p:clrMapOvr>
  <p:transition spd="slow" advTm="3316">
    <p:wip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5012"/>
            <a:ext cx="5976664" cy="7566275"/>
          </a:xfrm>
        </p:spPr>
      </p:pic>
    </p:spTree>
    <p:extLst>
      <p:ext uri="{BB962C8B-B14F-4D97-AF65-F5344CB8AC3E}">
        <p14:creationId xmlns:p14="http://schemas.microsoft.com/office/powerpoint/2010/main" val="395868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222">
        <p14:reveal/>
      </p:transition>
    </mc:Choice>
    <mc:Fallback xmlns="">
      <p:transition spd="slow" advTm="262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0"/>
            <a:ext cx="6042075" cy="7561263"/>
          </a:xfrm>
        </p:spPr>
      </p:pic>
    </p:spTree>
    <p:extLst>
      <p:ext uri="{BB962C8B-B14F-4D97-AF65-F5344CB8AC3E}">
        <p14:creationId xmlns:p14="http://schemas.microsoft.com/office/powerpoint/2010/main" val="27166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904">
        <p:split orient="vert"/>
      </p:transition>
    </mc:Choice>
    <mc:Fallback xmlns="">
      <p:transition spd="slow" advTm="349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119"/>
            <a:ext cx="6114689" cy="7548144"/>
          </a:xfrm>
        </p:spPr>
      </p:pic>
    </p:spTree>
    <p:extLst>
      <p:ext uri="{BB962C8B-B14F-4D97-AF65-F5344CB8AC3E}">
        <p14:creationId xmlns:p14="http://schemas.microsoft.com/office/powerpoint/2010/main" val="3683893291"/>
      </p:ext>
    </p:extLst>
  </p:cSld>
  <p:clrMapOvr>
    <a:masterClrMapping/>
  </p:clrMapOvr>
  <p:transition spd="slow" advTm="26559">
    <p:wip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170"/>
            <a:ext cx="6055947" cy="7561263"/>
          </a:xfrm>
        </p:spPr>
      </p:pic>
    </p:spTree>
    <p:extLst>
      <p:ext uri="{BB962C8B-B14F-4D97-AF65-F5344CB8AC3E}">
        <p14:creationId xmlns:p14="http://schemas.microsoft.com/office/powerpoint/2010/main" val="3357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483">
        <p14:reveal/>
      </p:transition>
    </mc:Choice>
    <mc:Fallback xmlns="">
      <p:transition spd="slow" advTm="264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" y="540271"/>
            <a:ext cx="9081612" cy="6606873"/>
          </a:xfrm>
        </p:spPr>
      </p:pic>
    </p:spTree>
    <p:extLst>
      <p:ext uri="{BB962C8B-B14F-4D97-AF65-F5344CB8AC3E}">
        <p14:creationId xmlns:p14="http://schemas.microsoft.com/office/powerpoint/2010/main" val="11728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24">
        <p:split orient="vert"/>
      </p:transition>
    </mc:Choice>
    <mc:Fallback xmlns="">
      <p:transition spd="slow" advTm="832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319"/>
            <a:ext cx="9144000" cy="5846445"/>
          </a:xfrm>
        </p:spPr>
      </p:pic>
    </p:spTree>
    <p:extLst>
      <p:ext uri="{BB962C8B-B14F-4D97-AF65-F5344CB8AC3E}">
        <p14:creationId xmlns:p14="http://schemas.microsoft.com/office/powerpoint/2010/main" val="2432449590"/>
      </p:ext>
    </p:extLst>
  </p:cSld>
  <p:clrMapOvr>
    <a:masterClrMapping/>
  </p:clrMapOvr>
  <p:transition spd="slow" advTm="12411">
    <p:wip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20" y="0"/>
            <a:ext cx="9233320" cy="7536273"/>
          </a:xfrm>
        </p:spPr>
      </p:pic>
    </p:spTree>
    <p:extLst>
      <p:ext uri="{BB962C8B-B14F-4D97-AF65-F5344CB8AC3E}">
        <p14:creationId xmlns:p14="http://schemas.microsoft.com/office/powerpoint/2010/main" val="11132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831">
        <p:split orient="vert"/>
      </p:transition>
    </mc:Choice>
    <mc:Fallback xmlns="">
      <p:transition spd="slow" advTm="188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" y="252239"/>
            <a:ext cx="9116723" cy="7081391"/>
          </a:xfrm>
        </p:spPr>
      </p:pic>
    </p:spTree>
    <p:extLst>
      <p:ext uri="{BB962C8B-B14F-4D97-AF65-F5344CB8AC3E}">
        <p14:creationId xmlns:p14="http://schemas.microsoft.com/office/powerpoint/2010/main" val="263868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265">
        <p14:reveal/>
      </p:transition>
    </mc:Choice>
    <mc:Fallback xmlns="">
      <p:transition spd="slow" advTm="132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67544" y="396255"/>
            <a:ext cx="8229600" cy="864097"/>
          </a:xfrm>
        </p:spPr>
        <p:txBody>
          <a:bodyPr>
            <a:normAutofit fontScale="90000"/>
          </a:bodyPr>
          <a:lstStyle/>
          <a:p>
            <a:r>
              <a:rPr lang="en-US" altLang="zh-HK" dirty="0" smtClean="0"/>
              <a:t>Our Young Cine Club</a:t>
            </a:r>
            <a:br>
              <a:rPr lang="en-US" altLang="zh-HK" dirty="0" smtClean="0"/>
            </a:b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" y="972319"/>
            <a:ext cx="9142124" cy="5976664"/>
          </a:xfrm>
        </p:spPr>
      </p:pic>
    </p:spTree>
    <p:extLst>
      <p:ext uri="{BB962C8B-B14F-4D97-AF65-F5344CB8AC3E}">
        <p14:creationId xmlns:p14="http://schemas.microsoft.com/office/powerpoint/2010/main" val="921124107"/>
      </p:ext>
    </p:extLst>
  </p:cSld>
  <p:clrMapOvr>
    <a:masterClrMapping/>
  </p:clrMapOvr>
  <p:transition spd="slow" advTm="18266">
    <p:wip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11"/>
            <a:ext cx="9184424" cy="6033019"/>
          </a:xfrm>
        </p:spPr>
      </p:pic>
    </p:spTree>
    <p:extLst>
      <p:ext uri="{BB962C8B-B14F-4D97-AF65-F5344CB8AC3E}">
        <p14:creationId xmlns:p14="http://schemas.microsoft.com/office/powerpoint/2010/main" val="1596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68">
        <p:split orient="vert"/>
      </p:transition>
    </mc:Choice>
    <mc:Fallback xmlns="">
      <p:transition spd="slow" advTm="67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29663"/>
            <a:ext cx="6372200" cy="7590926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0136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2">
        <p:split orient="vert"/>
      </p:transition>
    </mc:Choice>
    <mc:Fallback xmlns="">
      <p:transition spd="slow" advTm="265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3" y="612279"/>
            <a:ext cx="9177123" cy="6624736"/>
          </a:xfrm>
        </p:spPr>
      </p:pic>
    </p:spTree>
    <p:extLst>
      <p:ext uri="{BB962C8B-B14F-4D97-AF65-F5344CB8AC3E}">
        <p14:creationId xmlns:p14="http://schemas.microsoft.com/office/powerpoint/2010/main" val="98968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20">
        <p14:reveal/>
      </p:transition>
    </mc:Choice>
    <mc:Fallback xmlns="">
      <p:transition spd="slow" advTm="69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351"/>
            <a:ext cx="7128792" cy="7603113"/>
          </a:xfrm>
        </p:spPr>
      </p:pic>
    </p:spTree>
    <p:extLst>
      <p:ext uri="{BB962C8B-B14F-4D97-AF65-F5344CB8AC3E}">
        <p14:creationId xmlns:p14="http://schemas.microsoft.com/office/powerpoint/2010/main" val="272435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17">
        <p:split orient="vert"/>
      </p:transition>
    </mc:Choice>
    <mc:Fallback xmlns="">
      <p:transition spd="slow" advTm="106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-18119"/>
            <a:ext cx="3240359" cy="7579382"/>
          </a:xfrm>
        </p:spPr>
      </p:pic>
    </p:spTree>
    <p:extLst>
      <p:ext uri="{BB962C8B-B14F-4D97-AF65-F5344CB8AC3E}">
        <p14:creationId xmlns:p14="http://schemas.microsoft.com/office/powerpoint/2010/main" val="1152469444"/>
      </p:ext>
    </p:extLst>
  </p:cSld>
  <p:clrMapOvr>
    <a:masterClrMapping/>
  </p:clrMapOvr>
  <p:transition spd="slow" advTm="3662">
    <p:wip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6" y="612279"/>
            <a:ext cx="9138119" cy="6722230"/>
          </a:xfrm>
        </p:spPr>
      </p:pic>
    </p:spTree>
    <p:extLst>
      <p:ext uri="{BB962C8B-B14F-4D97-AF65-F5344CB8AC3E}">
        <p14:creationId xmlns:p14="http://schemas.microsoft.com/office/powerpoint/2010/main" val="64444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03">
        <p:split orient="vert"/>
      </p:transition>
    </mc:Choice>
    <mc:Fallback xmlns="">
      <p:transition spd="slow" advTm="39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470"/>
            <a:ext cx="8568952" cy="7569819"/>
          </a:xfrm>
        </p:spPr>
      </p:pic>
    </p:spTree>
    <p:extLst>
      <p:ext uri="{BB962C8B-B14F-4D97-AF65-F5344CB8AC3E}">
        <p14:creationId xmlns:p14="http://schemas.microsoft.com/office/powerpoint/2010/main" val="1591464958"/>
      </p:ext>
    </p:extLst>
  </p:cSld>
  <p:clrMapOvr>
    <a:masterClrMapping/>
  </p:clrMapOvr>
  <p:transition spd="slow" advTm="5432">
    <p:wip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-30826"/>
            <a:ext cx="6059741" cy="7592089"/>
          </a:xfrm>
        </p:spPr>
      </p:pic>
    </p:spTree>
    <p:extLst>
      <p:ext uri="{BB962C8B-B14F-4D97-AF65-F5344CB8AC3E}">
        <p14:creationId xmlns:p14="http://schemas.microsoft.com/office/powerpoint/2010/main" val="3876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934">
        <p14:reveal/>
      </p:transition>
    </mc:Choice>
    <mc:Fallback xmlns="">
      <p:transition spd="slow" advTm="69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239"/>
            <a:ext cx="9146174" cy="7217524"/>
          </a:xfrm>
        </p:spPr>
      </p:pic>
    </p:spTree>
    <p:extLst>
      <p:ext uri="{BB962C8B-B14F-4D97-AF65-F5344CB8AC3E}">
        <p14:creationId xmlns:p14="http://schemas.microsoft.com/office/powerpoint/2010/main" val="1759088403"/>
      </p:ext>
    </p:extLst>
  </p:cSld>
  <p:clrMapOvr>
    <a:masterClrMapping/>
  </p:clrMapOvr>
  <p:transition spd="slow" advTm="6335">
    <p:wip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" y="0"/>
            <a:ext cx="9142314" cy="7582000"/>
          </a:xfrm>
        </p:spPr>
      </p:pic>
    </p:spTree>
    <p:extLst>
      <p:ext uri="{BB962C8B-B14F-4D97-AF65-F5344CB8AC3E}">
        <p14:creationId xmlns:p14="http://schemas.microsoft.com/office/powerpoint/2010/main" val="1563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51">
        <p:split orient="vert"/>
      </p:transition>
    </mc:Choice>
    <mc:Fallback xmlns="">
      <p:transition spd="slow" advTm="695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72319"/>
            <a:ext cx="9144001" cy="6137911"/>
          </a:xfrm>
        </p:spPr>
      </p:pic>
    </p:spTree>
    <p:extLst>
      <p:ext uri="{BB962C8B-B14F-4D97-AF65-F5344CB8AC3E}">
        <p14:creationId xmlns:p14="http://schemas.microsoft.com/office/powerpoint/2010/main" val="322215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8417">
        <p14:reveal/>
      </p:transition>
    </mc:Choice>
    <mc:Fallback xmlns="">
      <p:transition spd="slow" advTm="84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26559"/>
            <a:ext cx="8568952" cy="7555943"/>
          </a:xfrm>
        </p:spPr>
      </p:pic>
    </p:spTree>
    <p:extLst>
      <p:ext uri="{BB962C8B-B14F-4D97-AF65-F5344CB8AC3E}">
        <p14:creationId xmlns:p14="http://schemas.microsoft.com/office/powerpoint/2010/main" val="775949442"/>
      </p:ext>
    </p:extLst>
  </p:cSld>
  <p:clrMapOvr>
    <a:masterClrMapping/>
  </p:clrMapOvr>
  <p:transition spd="slow" advTm="872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8" y="468263"/>
            <a:ext cx="9177122" cy="6624736"/>
          </a:xfrm>
        </p:spPr>
      </p:pic>
    </p:spTree>
    <p:extLst>
      <p:ext uri="{BB962C8B-B14F-4D97-AF65-F5344CB8AC3E}">
        <p14:creationId xmlns:p14="http://schemas.microsoft.com/office/powerpoint/2010/main" val="912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43">
        <p14:reveal/>
      </p:transition>
    </mc:Choice>
    <mc:Fallback xmlns="">
      <p:transition spd="slow" advTm="62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1" y="684287"/>
            <a:ext cx="9196358" cy="6408712"/>
          </a:xfrm>
        </p:spPr>
      </p:pic>
    </p:spTree>
    <p:extLst>
      <p:ext uri="{BB962C8B-B14F-4D97-AF65-F5344CB8AC3E}">
        <p14:creationId xmlns:p14="http://schemas.microsoft.com/office/powerpoint/2010/main" val="199103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24">
        <p:split orient="vert"/>
      </p:transition>
    </mc:Choice>
    <mc:Fallback xmlns="">
      <p:transition spd="slow" advTm="892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" y="324247"/>
            <a:ext cx="9114315" cy="7079522"/>
          </a:xfrm>
        </p:spPr>
      </p:pic>
    </p:spTree>
    <p:extLst>
      <p:ext uri="{BB962C8B-B14F-4D97-AF65-F5344CB8AC3E}">
        <p14:creationId xmlns:p14="http://schemas.microsoft.com/office/powerpoint/2010/main" val="625509763"/>
      </p:ext>
    </p:extLst>
  </p:cSld>
  <p:clrMapOvr>
    <a:masterClrMapping/>
  </p:clrMapOvr>
  <p:transition spd="slow" advTm="12595">
    <p:wip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47"/>
            <a:ext cx="9144000" cy="7011326"/>
          </a:xfrm>
        </p:spPr>
      </p:pic>
    </p:spTree>
    <p:extLst>
      <p:ext uri="{BB962C8B-B14F-4D97-AF65-F5344CB8AC3E}">
        <p14:creationId xmlns:p14="http://schemas.microsoft.com/office/powerpoint/2010/main" val="33025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571">
        <p:split orient="vert"/>
      </p:transition>
    </mc:Choice>
    <mc:Fallback xmlns="">
      <p:transition spd="slow" advTm="1157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271"/>
            <a:ext cx="9129696" cy="6624736"/>
          </a:xfrm>
        </p:spPr>
      </p:pic>
    </p:spTree>
    <p:extLst>
      <p:ext uri="{BB962C8B-B14F-4D97-AF65-F5344CB8AC3E}">
        <p14:creationId xmlns:p14="http://schemas.microsoft.com/office/powerpoint/2010/main" val="35605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520">
        <p14:reveal/>
      </p:transition>
    </mc:Choice>
    <mc:Fallback xmlns="">
      <p:transition spd="slow" advTm="145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4415"/>
            <a:ext cx="8748464" cy="7549190"/>
          </a:xfrm>
        </p:spPr>
      </p:pic>
    </p:spTree>
    <p:extLst>
      <p:ext uri="{BB962C8B-B14F-4D97-AF65-F5344CB8AC3E}">
        <p14:creationId xmlns:p14="http://schemas.microsoft.com/office/powerpoint/2010/main" val="851707225"/>
      </p:ext>
    </p:extLst>
  </p:cSld>
  <p:clrMapOvr>
    <a:masterClrMapping/>
  </p:clrMapOvr>
  <p:transition spd="slow" advTm="4381">
    <p:wip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" y="900311"/>
            <a:ext cx="9156834" cy="6358277"/>
          </a:xfrm>
        </p:spPr>
      </p:pic>
    </p:spTree>
    <p:extLst>
      <p:ext uri="{BB962C8B-B14F-4D97-AF65-F5344CB8AC3E}">
        <p14:creationId xmlns:p14="http://schemas.microsoft.com/office/powerpoint/2010/main" val="14598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09">
        <p:split orient="vert"/>
      </p:transition>
    </mc:Choice>
    <mc:Fallback xmlns="">
      <p:transition spd="slow" advTm="440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34260"/>
            <a:ext cx="5328592" cy="7523529"/>
          </a:xfrm>
        </p:spPr>
      </p:pic>
    </p:spTree>
    <p:extLst>
      <p:ext uri="{BB962C8B-B14F-4D97-AF65-F5344CB8AC3E}">
        <p14:creationId xmlns:p14="http://schemas.microsoft.com/office/powerpoint/2010/main" val="148336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89">
        <p14:reveal/>
      </p:transition>
    </mc:Choice>
    <mc:Fallback xmlns="">
      <p:transition spd="slow" advTm="37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" y="900311"/>
            <a:ext cx="9159401" cy="6079552"/>
          </a:xfrm>
        </p:spPr>
      </p:pic>
    </p:spTree>
    <p:extLst>
      <p:ext uri="{BB962C8B-B14F-4D97-AF65-F5344CB8AC3E}">
        <p14:creationId xmlns:p14="http://schemas.microsoft.com/office/powerpoint/2010/main" val="2035514332"/>
      </p:ext>
    </p:extLst>
  </p:cSld>
  <p:clrMapOvr>
    <a:masterClrMapping/>
  </p:clrMapOvr>
  <p:transition spd="slow" advTm="15448">
    <p:wip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53" y="1620391"/>
            <a:ext cx="9232453" cy="4500821"/>
          </a:xfrm>
        </p:spPr>
      </p:pic>
    </p:spTree>
    <p:extLst>
      <p:ext uri="{BB962C8B-B14F-4D97-AF65-F5344CB8AC3E}">
        <p14:creationId xmlns:p14="http://schemas.microsoft.com/office/powerpoint/2010/main" val="38142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60">
        <p:split orient="vert"/>
      </p:transition>
    </mc:Choice>
    <mc:Fallback xmlns="">
      <p:transition spd="slow" advTm="96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4433"/>
            <a:ext cx="8461537" cy="7558418"/>
          </a:xfrm>
        </p:spPr>
      </p:pic>
    </p:spTree>
    <p:extLst>
      <p:ext uri="{BB962C8B-B14F-4D97-AF65-F5344CB8AC3E}">
        <p14:creationId xmlns:p14="http://schemas.microsoft.com/office/powerpoint/2010/main" val="381989466"/>
      </p:ext>
    </p:extLst>
  </p:cSld>
  <p:clrMapOvr>
    <a:masterClrMapping/>
  </p:clrMapOvr>
  <p:transition spd="slow" advTm="128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" y="856598"/>
            <a:ext cx="9121777" cy="6618989"/>
          </a:xfrm>
        </p:spPr>
      </p:pic>
    </p:spTree>
    <p:extLst>
      <p:ext uri="{BB962C8B-B14F-4D97-AF65-F5344CB8AC3E}">
        <p14:creationId xmlns:p14="http://schemas.microsoft.com/office/powerpoint/2010/main" val="1456616995"/>
      </p:ext>
    </p:extLst>
  </p:cSld>
  <p:clrMapOvr>
    <a:masterClrMapping/>
  </p:clrMapOvr>
  <p:transition spd="slow" advTm="6465">
    <p:wip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0590"/>
            <a:ext cx="8856984" cy="7571852"/>
          </a:xfrm>
        </p:spPr>
      </p:pic>
    </p:spTree>
    <p:extLst>
      <p:ext uri="{BB962C8B-B14F-4D97-AF65-F5344CB8AC3E}">
        <p14:creationId xmlns:p14="http://schemas.microsoft.com/office/powerpoint/2010/main" val="385308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109">
        <p14:reveal/>
      </p:transition>
    </mc:Choice>
    <mc:Fallback xmlns="">
      <p:transition spd="slow" advTm="14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180231"/>
            <a:ext cx="9135879" cy="7165007"/>
          </a:xfrm>
        </p:spPr>
      </p:pic>
    </p:spTree>
    <p:extLst>
      <p:ext uri="{BB962C8B-B14F-4D97-AF65-F5344CB8AC3E}">
        <p14:creationId xmlns:p14="http://schemas.microsoft.com/office/powerpoint/2010/main" val="131718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31">
        <p:split orient="vert"/>
      </p:transition>
    </mc:Choice>
    <mc:Fallback xmlns="">
      <p:transition spd="slow" advTm="903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892480" cy="7561263"/>
          </a:xfrm>
        </p:spPr>
      </p:pic>
    </p:spTree>
    <p:extLst>
      <p:ext uri="{BB962C8B-B14F-4D97-AF65-F5344CB8AC3E}">
        <p14:creationId xmlns:p14="http://schemas.microsoft.com/office/powerpoint/2010/main" val="1095864762"/>
      </p:ext>
    </p:extLst>
  </p:cSld>
  <p:clrMapOvr>
    <a:masterClrMapping/>
  </p:clrMapOvr>
  <p:transition spd="slow" advTm="22602">
    <p:wip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400600" cy="7546991"/>
          </a:xfrm>
        </p:spPr>
      </p:pic>
    </p:spTree>
    <p:extLst>
      <p:ext uri="{BB962C8B-B14F-4D97-AF65-F5344CB8AC3E}">
        <p14:creationId xmlns:p14="http://schemas.microsoft.com/office/powerpoint/2010/main" val="42871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2888">
        <p14:reveal/>
      </p:transition>
    </mc:Choice>
    <mc:Fallback xmlns="">
      <p:transition spd="slow" advTm="228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752"/>
            <a:ext cx="8844597" cy="7561263"/>
          </a:xfrm>
        </p:spPr>
      </p:pic>
    </p:spTree>
    <p:extLst>
      <p:ext uri="{BB962C8B-B14F-4D97-AF65-F5344CB8AC3E}">
        <p14:creationId xmlns:p14="http://schemas.microsoft.com/office/powerpoint/2010/main" val="850527594"/>
      </p:ext>
    </p:extLst>
  </p:cSld>
  <p:clrMapOvr>
    <a:masterClrMapping/>
  </p:clrMapOvr>
  <p:transition spd="slow" advTm="13308">
    <p:wip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716038" cy="7561263"/>
          </a:xfrm>
        </p:spPr>
      </p:pic>
    </p:spTree>
    <p:extLst>
      <p:ext uri="{BB962C8B-B14F-4D97-AF65-F5344CB8AC3E}">
        <p14:creationId xmlns:p14="http://schemas.microsoft.com/office/powerpoint/2010/main" val="30293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74">
        <p:split orient="vert"/>
      </p:transition>
    </mc:Choice>
    <mc:Fallback xmlns="">
      <p:transition spd="slow" advTm="174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2" y="1692399"/>
            <a:ext cx="9147812" cy="4248472"/>
          </a:xfrm>
        </p:spPr>
      </p:pic>
    </p:spTree>
    <p:extLst>
      <p:ext uri="{BB962C8B-B14F-4D97-AF65-F5344CB8AC3E}">
        <p14:creationId xmlns:p14="http://schemas.microsoft.com/office/powerpoint/2010/main" val="19452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248">
        <p14:reveal/>
      </p:transition>
    </mc:Choice>
    <mc:Fallback xmlns="">
      <p:transition spd="slow" advTm="162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0783" cy="7563916"/>
          </a:xfrm>
        </p:spPr>
      </p:pic>
    </p:spTree>
    <p:extLst>
      <p:ext uri="{BB962C8B-B14F-4D97-AF65-F5344CB8AC3E}">
        <p14:creationId xmlns:p14="http://schemas.microsoft.com/office/powerpoint/2010/main" val="3540604659"/>
      </p:ext>
    </p:extLst>
  </p:cSld>
  <p:clrMapOvr>
    <a:masterClrMapping/>
  </p:clrMapOvr>
  <p:transition spd="slow" advTm="11485">
    <p:wip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IMG_0049.j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8263"/>
            <a:ext cx="9173297" cy="6660952"/>
          </a:xfrm>
        </p:spPr>
      </p:pic>
    </p:spTree>
    <p:extLst>
      <p:ext uri="{BB962C8B-B14F-4D97-AF65-F5344CB8AC3E}">
        <p14:creationId xmlns:p14="http://schemas.microsoft.com/office/powerpoint/2010/main" val="168341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279"/>
            <a:ext cx="9144000" cy="6606709"/>
          </a:xfrm>
        </p:spPr>
      </p:pic>
    </p:spTree>
    <p:extLst>
      <p:ext uri="{BB962C8B-B14F-4D97-AF65-F5344CB8AC3E}">
        <p14:creationId xmlns:p14="http://schemas.microsoft.com/office/powerpoint/2010/main" val="1045122591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8" y="612279"/>
            <a:ext cx="9395844" cy="6682795"/>
          </a:xfrm>
        </p:spPr>
      </p:pic>
    </p:spTree>
    <p:extLst>
      <p:ext uri="{BB962C8B-B14F-4D97-AF65-F5344CB8AC3E}">
        <p14:creationId xmlns:p14="http://schemas.microsoft.com/office/powerpoint/2010/main" val="20869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29">
        <p:split orient="vert"/>
      </p:transition>
    </mc:Choice>
    <mc:Fallback xmlns="">
      <p:transition spd="slow" advTm="69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295"/>
            <a:ext cx="9096764" cy="6413045"/>
          </a:xfrm>
        </p:spPr>
      </p:pic>
    </p:spTree>
    <p:extLst>
      <p:ext uri="{BB962C8B-B14F-4D97-AF65-F5344CB8AC3E}">
        <p14:creationId xmlns:p14="http://schemas.microsoft.com/office/powerpoint/2010/main" val="17038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420591"/>
            <a:ext cx="8229600" cy="1260211"/>
          </a:xfrm>
        </p:spPr>
        <p:txBody>
          <a:bodyPr>
            <a:normAutofit/>
          </a:bodyPr>
          <a:lstStyle/>
          <a:p>
            <a:r>
              <a:rPr lang="en-US" altLang="zh-HK" sz="6600" dirty="0" smtClean="0">
                <a:latin typeface="GungsuhChe" pitchFamily="49" charset="-127"/>
                <a:ea typeface="GungsuhChe" pitchFamily="49" charset="-127"/>
              </a:rPr>
              <a:t>1971 -- 1972</a:t>
            </a:r>
            <a:endParaRPr lang="zh-HK" altLang="en-US" sz="66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156895"/>
            <a:ext cx="8229600" cy="597484"/>
          </a:xfrm>
        </p:spPr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796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23">
        <p14:reveal/>
      </p:transition>
    </mc:Choice>
    <mc:Fallback xmlns="">
      <p:transition spd="slow" advTm="20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678"/>
            <a:ext cx="5454354" cy="7532585"/>
          </a:xfrm>
        </p:spPr>
      </p:pic>
    </p:spTree>
    <p:extLst>
      <p:ext uri="{BB962C8B-B14F-4D97-AF65-F5344CB8AC3E}">
        <p14:creationId xmlns:p14="http://schemas.microsoft.com/office/powerpoint/2010/main" val="1562062875"/>
      </p:ext>
    </p:extLst>
  </p:cSld>
  <p:clrMapOvr>
    <a:masterClrMapping/>
  </p:clrMapOvr>
  <p:transition spd="slow" advTm="2920">
    <p:wip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3" y="684287"/>
            <a:ext cx="9122297" cy="6419816"/>
          </a:xfrm>
        </p:spPr>
      </p:pic>
    </p:spTree>
    <p:extLst>
      <p:ext uri="{BB962C8B-B14F-4D97-AF65-F5344CB8AC3E}">
        <p14:creationId xmlns:p14="http://schemas.microsoft.com/office/powerpoint/2010/main" val="54492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260">
        <p:split orient="vert"/>
      </p:transition>
    </mc:Choice>
    <mc:Fallback xmlns="">
      <p:transition spd="slow" advTm="2626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" y="1332359"/>
            <a:ext cx="9177370" cy="5219629"/>
          </a:xfrm>
        </p:spPr>
      </p:pic>
    </p:spTree>
    <p:extLst>
      <p:ext uri="{BB962C8B-B14F-4D97-AF65-F5344CB8AC3E}">
        <p14:creationId xmlns:p14="http://schemas.microsoft.com/office/powerpoint/2010/main" val="25489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8224">
        <p14:reveal/>
      </p:transition>
    </mc:Choice>
    <mc:Fallback xmlns="">
      <p:transition spd="slow" advTm="282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9549"/>
            <a:ext cx="4464496" cy="7556367"/>
          </a:xfrm>
        </p:spPr>
      </p:pic>
    </p:spTree>
    <p:extLst>
      <p:ext uri="{BB962C8B-B14F-4D97-AF65-F5344CB8AC3E}">
        <p14:creationId xmlns:p14="http://schemas.microsoft.com/office/powerpoint/2010/main" val="1374005400"/>
      </p:ext>
    </p:extLst>
  </p:cSld>
  <p:clrMapOvr>
    <a:masterClrMapping/>
  </p:clrMapOvr>
  <p:transition spd="slow" advTm="12809">
    <p:wip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5" y="756295"/>
            <a:ext cx="9182855" cy="6192688"/>
          </a:xfrm>
        </p:spPr>
      </p:pic>
    </p:spTree>
    <p:extLst>
      <p:ext uri="{BB962C8B-B14F-4D97-AF65-F5344CB8AC3E}">
        <p14:creationId xmlns:p14="http://schemas.microsoft.com/office/powerpoint/2010/main" val="27518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205">
        <p:split orient="vert"/>
      </p:transition>
    </mc:Choice>
    <mc:Fallback xmlns="">
      <p:transition spd="slow" advTm="202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" y="828303"/>
            <a:ext cx="9148938" cy="6192688"/>
          </a:xfrm>
        </p:spPr>
      </p:pic>
    </p:spTree>
    <p:extLst>
      <p:ext uri="{BB962C8B-B14F-4D97-AF65-F5344CB8AC3E}">
        <p14:creationId xmlns:p14="http://schemas.microsoft.com/office/powerpoint/2010/main" val="25934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66">
        <p14:reveal/>
      </p:transition>
    </mc:Choice>
    <mc:Fallback xmlns="">
      <p:transition spd="slow" advTm="200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295"/>
            <a:ext cx="9147690" cy="6283320"/>
          </a:xfrm>
        </p:spPr>
      </p:pic>
    </p:spTree>
    <p:extLst>
      <p:ext uri="{BB962C8B-B14F-4D97-AF65-F5344CB8AC3E}">
        <p14:creationId xmlns:p14="http://schemas.microsoft.com/office/powerpoint/2010/main" val="2458721825"/>
      </p:ext>
    </p:extLst>
  </p:cSld>
  <p:clrMapOvr>
    <a:masterClrMapping/>
  </p:clrMapOvr>
  <p:transition spd="slow" advTm="14706">
    <p:wip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" y="1548382"/>
            <a:ext cx="9147007" cy="5135465"/>
          </a:xfrm>
        </p:spPr>
      </p:pic>
    </p:spTree>
    <p:extLst>
      <p:ext uri="{BB962C8B-B14F-4D97-AF65-F5344CB8AC3E}">
        <p14:creationId xmlns:p14="http://schemas.microsoft.com/office/powerpoint/2010/main" val="35037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114">
        <p:split orient="vert"/>
      </p:transition>
    </mc:Choice>
    <mc:Fallback xmlns="">
      <p:transition spd="slow" advTm="161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73" y="612279"/>
            <a:ext cx="9245324" cy="6645077"/>
          </a:xfrm>
        </p:spPr>
      </p:pic>
    </p:spTree>
    <p:extLst>
      <p:ext uri="{BB962C8B-B14F-4D97-AF65-F5344CB8AC3E}">
        <p14:creationId xmlns:p14="http://schemas.microsoft.com/office/powerpoint/2010/main" val="1846941447"/>
      </p:ext>
    </p:extLst>
  </p:cSld>
  <p:clrMapOvr>
    <a:masterClrMapping/>
  </p:clrMapOvr>
  <p:transition spd="slow" advTm="5777">
    <p:wip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47"/>
            <a:ext cx="9195693" cy="7020993"/>
          </a:xfrm>
        </p:spPr>
      </p:pic>
    </p:spTree>
    <p:extLst>
      <p:ext uri="{BB962C8B-B14F-4D97-AF65-F5344CB8AC3E}">
        <p14:creationId xmlns:p14="http://schemas.microsoft.com/office/powerpoint/2010/main" val="34174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416">
        <p14:reveal/>
      </p:transition>
    </mc:Choice>
    <mc:Fallback xmlns="">
      <p:transition spd="slow" advTm="254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124"/>
            <a:ext cx="8176542" cy="7609990"/>
          </a:xfrm>
        </p:spPr>
      </p:pic>
    </p:spTree>
    <p:extLst>
      <p:ext uri="{BB962C8B-B14F-4D97-AF65-F5344CB8AC3E}">
        <p14:creationId xmlns:p14="http://schemas.microsoft.com/office/powerpoint/2010/main" val="1325090412"/>
      </p:ext>
    </p:extLst>
  </p:cSld>
  <p:clrMapOvr>
    <a:masterClrMapping/>
  </p:clrMapOvr>
  <p:transition spd="slow" advTm="15790">
    <p:wip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04"/>
            <a:ext cx="9202589" cy="7537959"/>
          </a:xfrm>
        </p:spPr>
      </p:pic>
    </p:spTree>
    <p:extLst>
      <p:ext uri="{BB962C8B-B14F-4D97-AF65-F5344CB8AC3E}">
        <p14:creationId xmlns:p14="http://schemas.microsoft.com/office/powerpoint/2010/main" val="320200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11">
        <p:split orient="vert"/>
      </p:transition>
    </mc:Choice>
    <mc:Fallback xmlns="">
      <p:transition spd="slow" advTm="1081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7" y="828303"/>
            <a:ext cx="9190763" cy="6048672"/>
          </a:xfrm>
        </p:spPr>
      </p:pic>
    </p:spTree>
    <p:extLst>
      <p:ext uri="{BB962C8B-B14F-4D97-AF65-F5344CB8AC3E}">
        <p14:creationId xmlns:p14="http://schemas.microsoft.com/office/powerpoint/2010/main" val="132421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170">
        <p14:reveal/>
      </p:transition>
    </mc:Choice>
    <mc:Fallback xmlns="">
      <p:transition spd="slow" advTm="131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279"/>
            <a:ext cx="9201021" cy="6624736"/>
          </a:xfrm>
        </p:spPr>
      </p:pic>
    </p:spTree>
    <p:extLst>
      <p:ext uri="{BB962C8B-B14F-4D97-AF65-F5344CB8AC3E}">
        <p14:creationId xmlns:p14="http://schemas.microsoft.com/office/powerpoint/2010/main" val="42522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493">
        <p:split orient="vert"/>
      </p:transition>
    </mc:Choice>
    <mc:Fallback xmlns="">
      <p:transition spd="slow" advTm="114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247"/>
            <a:ext cx="9148258" cy="6984776"/>
          </a:xfrm>
        </p:spPr>
      </p:pic>
    </p:spTree>
    <p:extLst>
      <p:ext uri="{BB962C8B-B14F-4D97-AF65-F5344CB8AC3E}">
        <p14:creationId xmlns:p14="http://schemas.microsoft.com/office/powerpoint/2010/main" val="1009852470"/>
      </p:ext>
    </p:extLst>
  </p:cSld>
  <p:clrMapOvr>
    <a:masterClrMapping/>
  </p:clrMapOvr>
  <p:transition spd="slow" advTm="20037">
    <p:wip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178"/>
            <a:ext cx="6552728" cy="7558172"/>
          </a:xfrm>
        </p:spPr>
      </p:pic>
    </p:spTree>
    <p:extLst>
      <p:ext uri="{BB962C8B-B14F-4D97-AF65-F5344CB8AC3E}">
        <p14:creationId xmlns:p14="http://schemas.microsoft.com/office/powerpoint/2010/main" val="9807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330">
        <p14:reveal/>
      </p:transition>
    </mc:Choice>
    <mc:Fallback xmlns="">
      <p:transition spd="slow" advTm="263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18508"/>
            <a:ext cx="6402992" cy="7545147"/>
          </a:xfrm>
        </p:spPr>
      </p:pic>
    </p:spTree>
    <p:extLst>
      <p:ext uri="{BB962C8B-B14F-4D97-AF65-F5344CB8AC3E}">
        <p14:creationId xmlns:p14="http://schemas.microsoft.com/office/powerpoint/2010/main" val="29036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115">
        <p:split orient="vert"/>
      </p:transition>
    </mc:Choice>
    <mc:Fallback xmlns="">
      <p:transition spd="slow" advTm="2611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-13258"/>
            <a:ext cx="6580799" cy="7574521"/>
          </a:xfrm>
        </p:spPr>
      </p:pic>
    </p:spTree>
    <p:extLst>
      <p:ext uri="{BB962C8B-B14F-4D97-AF65-F5344CB8AC3E}">
        <p14:creationId xmlns:p14="http://schemas.microsoft.com/office/powerpoint/2010/main" val="1042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644">
        <p14:reveal/>
      </p:transition>
    </mc:Choice>
    <mc:Fallback xmlns="">
      <p:transition spd="slow" advTm="266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6442362" cy="7550725"/>
          </a:xfrm>
        </p:spPr>
      </p:pic>
    </p:spTree>
    <p:extLst>
      <p:ext uri="{BB962C8B-B14F-4D97-AF65-F5344CB8AC3E}">
        <p14:creationId xmlns:p14="http://schemas.microsoft.com/office/powerpoint/2010/main" val="2523613751"/>
      </p:ext>
    </p:extLst>
  </p:cSld>
  <p:clrMapOvr>
    <a:masterClrMapping/>
  </p:clrMapOvr>
  <p:transition spd="slow" advTm="26301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7" y="291082"/>
            <a:ext cx="9185050" cy="7261514"/>
          </a:xfrm>
        </p:spPr>
      </p:pic>
    </p:spTree>
    <p:extLst>
      <p:ext uri="{BB962C8B-B14F-4D97-AF65-F5344CB8AC3E}">
        <p14:creationId xmlns:p14="http://schemas.microsoft.com/office/powerpoint/2010/main" val="3510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35">
        <p:split orient="vert"/>
      </p:transition>
    </mc:Choice>
    <mc:Fallback xmlns="">
      <p:transition spd="slow" advTm="32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11"/>
            <a:ext cx="9169558" cy="6120680"/>
          </a:xfrm>
        </p:spPr>
      </p:pic>
    </p:spTree>
    <p:extLst>
      <p:ext uri="{BB962C8B-B14F-4D97-AF65-F5344CB8AC3E}">
        <p14:creationId xmlns:p14="http://schemas.microsoft.com/office/powerpoint/2010/main" val="28648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74">
        <p:split orient="vert"/>
      </p:transition>
    </mc:Choice>
    <mc:Fallback xmlns="">
      <p:transition spd="slow" advTm="43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" y="1188343"/>
            <a:ext cx="9104353" cy="5544616"/>
          </a:xfrm>
        </p:spPr>
      </p:pic>
    </p:spTree>
    <p:extLst>
      <p:ext uri="{BB962C8B-B14F-4D97-AF65-F5344CB8AC3E}">
        <p14:creationId xmlns:p14="http://schemas.microsoft.com/office/powerpoint/2010/main" val="219343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58">
        <p14:reveal/>
      </p:transition>
    </mc:Choice>
    <mc:Fallback xmlns="">
      <p:transition spd="slow" advTm="120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351"/>
            <a:ext cx="9146567" cy="5419341"/>
          </a:xfrm>
        </p:spPr>
      </p:pic>
    </p:spTree>
    <p:extLst>
      <p:ext uri="{BB962C8B-B14F-4D97-AF65-F5344CB8AC3E}">
        <p14:creationId xmlns:p14="http://schemas.microsoft.com/office/powerpoint/2010/main" val="89936384"/>
      </p:ext>
    </p:extLst>
  </p:cSld>
  <p:clrMapOvr>
    <a:masterClrMapping/>
  </p:clrMapOvr>
  <p:transition spd="slow" advTm="16275">
    <p:wip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367"/>
            <a:ext cx="9144000" cy="5097780"/>
          </a:xfrm>
        </p:spPr>
      </p:pic>
    </p:spTree>
    <p:extLst>
      <p:ext uri="{BB962C8B-B14F-4D97-AF65-F5344CB8AC3E}">
        <p14:creationId xmlns:p14="http://schemas.microsoft.com/office/powerpoint/2010/main" val="217871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238">
        <p:split orient="vert"/>
      </p:transition>
    </mc:Choice>
    <mc:Fallback xmlns="">
      <p:transition spd="slow" advTm="1723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295"/>
            <a:ext cx="9114519" cy="5827595"/>
          </a:xfrm>
        </p:spPr>
      </p:pic>
    </p:spTree>
    <p:extLst>
      <p:ext uri="{BB962C8B-B14F-4D97-AF65-F5344CB8AC3E}">
        <p14:creationId xmlns:p14="http://schemas.microsoft.com/office/powerpoint/2010/main" val="68556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601">
        <p14:reveal/>
      </p:transition>
    </mc:Choice>
    <mc:Fallback xmlns="">
      <p:transition spd="slow" advTm="116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" y="756295"/>
            <a:ext cx="9118330" cy="6120680"/>
          </a:xfrm>
        </p:spPr>
      </p:pic>
    </p:spTree>
    <p:extLst>
      <p:ext uri="{BB962C8B-B14F-4D97-AF65-F5344CB8AC3E}">
        <p14:creationId xmlns:p14="http://schemas.microsoft.com/office/powerpoint/2010/main" val="1386908881"/>
      </p:ext>
    </p:extLst>
  </p:cSld>
  <p:clrMapOvr>
    <a:masterClrMapping/>
  </p:clrMapOvr>
  <p:transition spd="slow" advTm="8996">
    <p:wip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9428"/>
            <a:ext cx="4968552" cy="7521835"/>
          </a:xfrm>
        </p:spPr>
      </p:pic>
    </p:spTree>
    <p:extLst>
      <p:ext uri="{BB962C8B-B14F-4D97-AF65-F5344CB8AC3E}">
        <p14:creationId xmlns:p14="http://schemas.microsoft.com/office/powerpoint/2010/main" val="28391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122">
        <p:split orient="vert"/>
      </p:transition>
    </mc:Choice>
    <mc:Fallback xmlns="">
      <p:transition spd="slow" advTm="101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61829"/>
            <a:ext cx="4896544" cy="7624616"/>
          </a:xfrm>
        </p:spPr>
      </p:pic>
    </p:spTree>
    <p:extLst>
      <p:ext uri="{BB962C8B-B14F-4D97-AF65-F5344CB8AC3E}">
        <p14:creationId xmlns:p14="http://schemas.microsoft.com/office/powerpoint/2010/main" val="426014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573">
        <p14:reveal/>
      </p:transition>
    </mc:Choice>
    <mc:Fallback xmlns="">
      <p:transition spd="slow" advTm="145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464496" cy="7556368"/>
          </a:xfrm>
        </p:spPr>
      </p:pic>
    </p:spTree>
    <p:extLst>
      <p:ext uri="{BB962C8B-B14F-4D97-AF65-F5344CB8AC3E}">
        <p14:creationId xmlns:p14="http://schemas.microsoft.com/office/powerpoint/2010/main" val="343017745"/>
      </p:ext>
    </p:extLst>
  </p:cSld>
  <p:clrMapOvr>
    <a:masterClrMapping/>
  </p:clrMapOvr>
  <p:transition spd="slow" advTm="6459">
    <p:wip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" y="756295"/>
            <a:ext cx="9158445" cy="6061747"/>
          </a:xfrm>
        </p:spPr>
      </p:pic>
    </p:spTree>
    <p:extLst>
      <p:ext uri="{BB962C8B-B14F-4D97-AF65-F5344CB8AC3E}">
        <p14:creationId xmlns:p14="http://schemas.microsoft.com/office/powerpoint/2010/main" val="18582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999">
        <p:split orient="vert"/>
      </p:transition>
    </mc:Choice>
    <mc:Fallback xmlns="">
      <p:transition spd="slow" advTm="99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"/>
            <a:ext cx="5279205" cy="7561541"/>
          </a:xfrm>
        </p:spPr>
      </p:pic>
    </p:spTree>
    <p:extLst>
      <p:ext uri="{BB962C8B-B14F-4D97-AF65-F5344CB8AC3E}">
        <p14:creationId xmlns:p14="http://schemas.microsoft.com/office/powerpoint/2010/main" val="29340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86">
        <p14:reveal/>
      </p:transition>
    </mc:Choice>
    <mc:Fallback xmlns="">
      <p:transition spd="slow" advTm="35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6857"/>
            <a:ext cx="4464496" cy="7568120"/>
          </a:xfrm>
        </p:spPr>
      </p:pic>
    </p:spTree>
    <p:extLst>
      <p:ext uri="{BB962C8B-B14F-4D97-AF65-F5344CB8AC3E}">
        <p14:creationId xmlns:p14="http://schemas.microsoft.com/office/powerpoint/2010/main" val="357071022"/>
      </p:ext>
    </p:extLst>
  </p:cSld>
  <p:clrMapOvr>
    <a:masterClrMapping/>
  </p:clrMapOvr>
  <p:transition spd="slow" advTm="9671">
    <p:wip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" y="1044327"/>
            <a:ext cx="9120051" cy="5688632"/>
          </a:xfrm>
        </p:spPr>
      </p:pic>
    </p:spTree>
    <p:extLst>
      <p:ext uri="{BB962C8B-B14F-4D97-AF65-F5344CB8AC3E}">
        <p14:creationId xmlns:p14="http://schemas.microsoft.com/office/powerpoint/2010/main" val="422957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289">
        <p14:reveal/>
      </p:transition>
    </mc:Choice>
    <mc:Fallback xmlns="">
      <p:transition spd="slow" advTm="212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11"/>
            <a:ext cx="9144000" cy="5955030"/>
          </a:xfrm>
        </p:spPr>
      </p:pic>
    </p:spTree>
    <p:extLst>
      <p:ext uri="{BB962C8B-B14F-4D97-AF65-F5344CB8AC3E}">
        <p14:creationId xmlns:p14="http://schemas.microsoft.com/office/powerpoint/2010/main" val="1332126014"/>
      </p:ext>
    </p:extLst>
  </p:cSld>
  <p:clrMapOvr>
    <a:masterClrMapping/>
  </p:clrMapOvr>
  <p:transition spd="slow" advTm="10414">
    <p:wip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" y="972319"/>
            <a:ext cx="9157394" cy="6192688"/>
          </a:xfrm>
        </p:spPr>
      </p:pic>
    </p:spTree>
    <p:extLst>
      <p:ext uri="{BB962C8B-B14F-4D97-AF65-F5344CB8AC3E}">
        <p14:creationId xmlns:p14="http://schemas.microsoft.com/office/powerpoint/2010/main" val="12446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853">
        <p:split orient="vert"/>
      </p:transition>
    </mc:Choice>
    <mc:Fallback xmlns="">
      <p:transition spd="slow" advTm="1785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67544" y="396255"/>
            <a:ext cx="8229600" cy="1260211"/>
          </a:xfrm>
        </p:spPr>
        <p:txBody>
          <a:bodyPr>
            <a:normAutofit fontScale="90000"/>
          </a:bodyPr>
          <a:lstStyle/>
          <a:p>
            <a:r>
              <a:rPr lang="en-US" altLang="zh-HK" dirty="0" smtClean="0"/>
              <a:t>Science Society</a:t>
            </a:r>
            <a:br>
              <a:rPr lang="en-US" altLang="zh-HK" dirty="0" smtClean="0"/>
            </a:b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6" y="1188343"/>
            <a:ext cx="9114341" cy="5616624"/>
          </a:xfrm>
        </p:spPr>
      </p:pic>
    </p:spTree>
    <p:extLst>
      <p:ext uri="{BB962C8B-B14F-4D97-AF65-F5344CB8AC3E}">
        <p14:creationId xmlns:p14="http://schemas.microsoft.com/office/powerpoint/2010/main" val="204173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8330">
        <p14:reveal/>
      </p:transition>
    </mc:Choice>
    <mc:Fallback xmlns="">
      <p:transition spd="slow" advTm="183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" y="1044327"/>
            <a:ext cx="9144000" cy="5840730"/>
          </a:xfrm>
        </p:spPr>
      </p:pic>
    </p:spTree>
    <p:extLst>
      <p:ext uri="{BB962C8B-B14F-4D97-AF65-F5344CB8AC3E}">
        <p14:creationId xmlns:p14="http://schemas.microsoft.com/office/powerpoint/2010/main" val="14829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547">
        <p:split orient="vert"/>
      </p:transition>
    </mc:Choice>
    <mc:Fallback xmlns="">
      <p:transition spd="slow" advTm="1954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6651136" cy="7512682"/>
          </a:xfrm>
        </p:spPr>
      </p:pic>
    </p:spTree>
    <p:extLst>
      <p:ext uri="{BB962C8B-B14F-4D97-AF65-F5344CB8AC3E}">
        <p14:creationId xmlns:p14="http://schemas.microsoft.com/office/powerpoint/2010/main" val="3220230343"/>
      </p:ext>
    </p:extLst>
  </p:cSld>
  <p:clrMapOvr>
    <a:masterClrMapping/>
  </p:clrMapOvr>
  <p:transition spd="slow" advTm="13242">
    <p:wip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" y="468263"/>
            <a:ext cx="9142312" cy="6696744"/>
          </a:xfrm>
        </p:spPr>
      </p:pic>
    </p:spTree>
    <p:extLst>
      <p:ext uri="{BB962C8B-B14F-4D97-AF65-F5344CB8AC3E}">
        <p14:creationId xmlns:p14="http://schemas.microsoft.com/office/powerpoint/2010/main" val="28882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170">
        <p:split orient="vert"/>
      </p:transition>
    </mc:Choice>
    <mc:Fallback xmlns="">
      <p:transition spd="slow" advTm="221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67544" y="396255"/>
            <a:ext cx="8229600" cy="1260211"/>
          </a:xfrm>
        </p:spPr>
        <p:txBody>
          <a:bodyPr>
            <a:normAutofit fontScale="90000"/>
          </a:bodyPr>
          <a:lstStyle/>
          <a:p>
            <a:r>
              <a:rPr lang="en-US" altLang="zh-HK" dirty="0" smtClean="0"/>
              <a:t>Swimming Club</a:t>
            </a:r>
            <a:br>
              <a:rPr lang="en-US" altLang="zh-HK" dirty="0" smtClean="0"/>
            </a:br>
            <a:endParaRPr lang="zh-HK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351"/>
            <a:ext cx="9166144" cy="5728840"/>
          </a:xfrm>
        </p:spPr>
      </p:pic>
    </p:spTree>
    <p:extLst>
      <p:ext uri="{BB962C8B-B14F-4D97-AF65-F5344CB8AC3E}">
        <p14:creationId xmlns:p14="http://schemas.microsoft.com/office/powerpoint/2010/main" val="6347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990">
        <p14:reveal/>
      </p:transition>
    </mc:Choice>
    <mc:Fallback xmlns="">
      <p:transition spd="slow" advTm="159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" y="2124447"/>
            <a:ext cx="9123465" cy="4145474"/>
          </a:xfrm>
        </p:spPr>
      </p:pic>
    </p:spTree>
    <p:extLst>
      <p:ext uri="{BB962C8B-B14F-4D97-AF65-F5344CB8AC3E}">
        <p14:creationId xmlns:p14="http://schemas.microsoft.com/office/powerpoint/2010/main" val="227338277"/>
      </p:ext>
    </p:extLst>
  </p:cSld>
  <p:clrMapOvr>
    <a:masterClrMapping/>
  </p:clrMapOvr>
  <p:transition spd="slow" advTm="12132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771" y="1994045"/>
            <a:ext cx="3042458" cy="4530436"/>
          </a:xfrm>
        </p:spPr>
      </p:pic>
    </p:spTree>
    <p:extLst>
      <p:ext uri="{BB962C8B-B14F-4D97-AF65-F5344CB8AC3E}">
        <p14:creationId xmlns:p14="http://schemas.microsoft.com/office/powerpoint/2010/main" val="1177253617"/>
      </p:ext>
    </p:extLst>
  </p:cSld>
  <p:clrMapOvr>
    <a:masterClrMapping/>
  </p:clrMapOvr>
  <p:transition spd="slow" advTm="1519">
    <p:wip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335"/>
            <a:ext cx="9183628" cy="5544616"/>
          </a:xfrm>
        </p:spPr>
      </p:pic>
    </p:spTree>
    <p:extLst>
      <p:ext uri="{BB962C8B-B14F-4D97-AF65-F5344CB8AC3E}">
        <p14:creationId xmlns:p14="http://schemas.microsoft.com/office/powerpoint/2010/main" val="186917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96">
        <p14:reveal/>
      </p:transition>
    </mc:Choice>
    <mc:Fallback xmlns="">
      <p:transition spd="slow" advTm="73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776"/>
            <a:ext cx="5682475" cy="7544332"/>
          </a:xfrm>
        </p:spPr>
      </p:pic>
    </p:spTree>
    <p:extLst>
      <p:ext uri="{BB962C8B-B14F-4D97-AF65-F5344CB8AC3E}">
        <p14:creationId xmlns:p14="http://schemas.microsoft.com/office/powerpoint/2010/main" val="3130450647"/>
      </p:ext>
    </p:extLst>
  </p:cSld>
  <p:clrMapOvr>
    <a:masterClrMapping/>
  </p:clrMapOvr>
  <p:transition spd="slow" advTm="8604">
    <p:wip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351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36383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19">
        <p:split orient="vert"/>
      </p:transition>
    </mc:Choice>
    <mc:Fallback xmlns="">
      <p:transition spd="slow" advTm="1551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097"/>
            <a:ext cx="8568952" cy="7567457"/>
          </a:xfrm>
        </p:spPr>
      </p:pic>
    </p:spTree>
    <p:extLst>
      <p:ext uri="{BB962C8B-B14F-4D97-AF65-F5344CB8AC3E}">
        <p14:creationId xmlns:p14="http://schemas.microsoft.com/office/powerpoint/2010/main" val="2326948343"/>
      </p:ext>
    </p:extLst>
  </p:cSld>
  <p:clrMapOvr>
    <a:masterClrMapping/>
  </p:clrMapOvr>
  <p:transition spd="slow" advTm="15219">
    <p:wip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4367"/>
            <a:ext cx="9144000" cy="4994910"/>
          </a:xfrm>
        </p:spPr>
      </p:pic>
    </p:spTree>
    <p:extLst>
      <p:ext uri="{BB962C8B-B14F-4D97-AF65-F5344CB8AC3E}">
        <p14:creationId xmlns:p14="http://schemas.microsoft.com/office/powerpoint/2010/main" val="189109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962">
        <p14:reveal/>
      </p:transition>
    </mc:Choice>
    <mc:Fallback xmlns="">
      <p:transition spd="slow" advTm="559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" y="1764407"/>
            <a:ext cx="9143874" cy="4680520"/>
          </a:xfrm>
        </p:spPr>
      </p:pic>
    </p:spTree>
    <p:extLst>
      <p:ext uri="{BB962C8B-B14F-4D97-AF65-F5344CB8AC3E}">
        <p14:creationId xmlns:p14="http://schemas.microsoft.com/office/powerpoint/2010/main" val="33623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75">
        <p:split orient="vert"/>
      </p:transition>
    </mc:Choice>
    <mc:Fallback xmlns="">
      <p:transition spd="slow" advTm="93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6" y="1836415"/>
            <a:ext cx="9155986" cy="4320480"/>
          </a:xfrm>
        </p:spPr>
      </p:pic>
    </p:spTree>
    <p:extLst>
      <p:ext uri="{BB962C8B-B14F-4D97-AF65-F5344CB8AC3E}">
        <p14:creationId xmlns:p14="http://schemas.microsoft.com/office/powerpoint/2010/main" val="2337988487"/>
      </p:ext>
    </p:extLst>
  </p:cSld>
  <p:clrMapOvr>
    <a:masterClrMapping/>
  </p:clrMapOvr>
  <p:transition spd="slow" advTm="22595">
    <p:wip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383"/>
            <a:ext cx="9170526" cy="5112568"/>
          </a:xfrm>
        </p:spPr>
      </p:pic>
    </p:spTree>
    <p:extLst>
      <p:ext uri="{BB962C8B-B14F-4D97-AF65-F5344CB8AC3E}">
        <p14:creationId xmlns:p14="http://schemas.microsoft.com/office/powerpoint/2010/main" val="2075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697">
        <p:split orient="vert"/>
      </p:transition>
    </mc:Choice>
    <mc:Fallback xmlns="">
      <p:transition spd="slow" advTm="196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61"/>
            <a:ext cx="9156837" cy="7452761"/>
          </a:xfrm>
        </p:spPr>
      </p:pic>
    </p:spTree>
    <p:extLst>
      <p:ext uri="{BB962C8B-B14F-4D97-AF65-F5344CB8AC3E}">
        <p14:creationId xmlns:p14="http://schemas.microsoft.com/office/powerpoint/2010/main" val="170364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389">
        <p14:reveal/>
      </p:transition>
    </mc:Choice>
    <mc:Fallback xmlns="">
      <p:transition spd="slow" advTm="93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" y="2844527"/>
            <a:ext cx="9146931" cy="2904151"/>
          </a:xfrm>
        </p:spPr>
      </p:pic>
    </p:spTree>
    <p:extLst>
      <p:ext uri="{BB962C8B-B14F-4D97-AF65-F5344CB8AC3E}">
        <p14:creationId xmlns:p14="http://schemas.microsoft.com/office/powerpoint/2010/main" val="3690988505"/>
      </p:ext>
    </p:extLst>
  </p:cSld>
  <p:clrMapOvr>
    <a:masterClrMapping/>
  </p:clrMapOvr>
  <p:transition spd="slow" advTm="15628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925"/>
            <a:ext cx="6056077" cy="7604980"/>
          </a:xfrm>
        </p:spPr>
      </p:pic>
    </p:spTree>
    <p:extLst>
      <p:ext uri="{BB962C8B-B14F-4D97-AF65-F5344CB8AC3E}">
        <p14:creationId xmlns:p14="http://schemas.microsoft.com/office/powerpoint/2010/main" val="8776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41">
        <p14:reveal/>
      </p:transition>
    </mc:Choice>
    <mc:Fallback xmlns="">
      <p:transition spd="slow" advTm="20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798"/>
            <a:ext cx="5077436" cy="7600952"/>
          </a:xfrm>
        </p:spPr>
      </p:pic>
    </p:spTree>
    <p:extLst>
      <p:ext uri="{BB962C8B-B14F-4D97-AF65-F5344CB8AC3E}">
        <p14:creationId xmlns:p14="http://schemas.microsoft.com/office/powerpoint/2010/main" val="10890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437">
        <p14:reveal/>
      </p:transition>
    </mc:Choice>
    <mc:Fallback xmlns="">
      <p:transition spd="slow" advTm="54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00311"/>
            <a:ext cx="9153221" cy="5688632"/>
          </a:xfrm>
        </p:spPr>
      </p:pic>
    </p:spTree>
    <p:extLst>
      <p:ext uri="{BB962C8B-B14F-4D97-AF65-F5344CB8AC3E}">
        <p14:creationId xmlns:p14="http://schemas.microsoft.com/office/powerpoint/2010/main" val="3368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6594">
        <p:split orient="vert"/>
      </p:transition>
    </mc:Choice>
    <mc:Fallback xmlns="">
      <p:transition advTm="2659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876798" cy="7542905"/>
          </a:xfrm>
        </p:spPr>
      </p:pic>
    </p:spTree>
    <p:extLst>
      <p:ext uri="{BB962C8B-B14F-4D97-AF65-F5344CB8AC3E}">
        <p14:creationId xmlns:p14="http://schemas.microsoft.com/office/powerpoint/2010/main" val="1640725167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07" y="900311"/>
            <a:ext cx="9164807" cy="5644123"/>
          </a:xfrm>
        </p:spPr>
      </p:pic>
    </p:spTree>
    <p:extLst>
      <p:ext uri="{BB962C8B-B14F-4D97-AF65-F5344CB8AC3E}">
        <p14:creationId xmlns:p14="http://schemas.microsoft.com/office/powerpoint/2010/main" val="276065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45">
        <p14:reveal/>
      </p:transition>
    </mc:Choice>
    <mc:Fallback xmlns="">
      <p:transition spd="slow" advTm="62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87"/>
            <a:ext cx="9175500" cy="6192688"/>
          </a:xfrm>
        </p:spPr>
      </p:pic>
    </p:spTree>
    <p:extLst>
      <p:ext uri="{BB962C8B-B14F-4D97-AF65-F5344CB8AC3E}">
        <p14:creationId xmlns:p14="http://schemas.microsoft.com/office/powerpoint/2010/main" val="1238985935"/>
      </p:ext>
    </p:extLst>
  </p:cSld>
  <p:clrMapOvr>
    <a:masterClrMapping/>
  </p:clrMapOvr>
  <p:transition spd="slow" advTm="23721">
    <p:wip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00311"/>
            <a:ext cx="9324528" cy="6132981"/>
          </a:xfrm>
        </p:spPr>
      </p:pic>
    </p:spTree>
    <p:extLst>
      <p:ext uri="{BB962C8B-B14F-4D97-AF65-F5344CB8AC3E}">
        <p14:creationId xmlns:p14="http://schemas.microsoft.com/office/powerpoint/2010/main" val="39604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05" y="756295"/>
            <a:ext cx="9174805" cy="6408356"/>
          </a:xfrm>
        </p:spPr>
      </p:pic>
    </p:spTree>
    <p:extLst>
      <p:ext uri="{BB962C8B-B14F-4D97-AF65-F5344CB8AC3E}">
        <p14:creationId xmlns:p14="http://schemas.microsoft.com/office/powerpoint/2010/main" val="159647668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33094"/>
            <a:ext cx="5313698" cy="7594357"/>
          </a:xfrm>
        </p:spPr>
      </p:pic>
    </p:spTree>
    <p:extLst>
      <p:ext uri="{BB962C8B-B14F-4D97-AF65-F5344CB8AC3E}">
        <p14:creationId xmlns:p14="http://schemas.microsoft.com/office/powerpoint/2010/main" val="9547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671"/>
            <a:ext cx="5961888" cy="8052208"/>
          </a:xfrm>
        </p:spPr>
      </p:pic>
    </p:spTree>
    <p:extLst>
      <p:ext uri="{BB962C8B-B14F-4D97-AF65-F5344CB8AC3E}">
        <p14:creationId xmlns:p14="http://schemas.microsoft.com/office/powerpoint/2010/main" val="27482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3620"/>
            <a:ext cx="5676886" cy="7527643"/>
          </a:xfrm>
        </p:spPr>
      </p:pic>
    </p:spTree>
    <p:extLst>
      <p:ext uri="{BB962C8B-B14F-4D97-AF65-F5344CB8AC3E}">
        <p14:creationId xmlns:p14="http://schemas.microsoft.com/office/powerpoint/2010/main" val="3432059796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Pictures\Wah Yan Class 72-40th Anniversary\P1010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543" y="297435"/>
            <a:ext cx="9278693" cy="71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00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24" y="1260351"/>
            <a:ext cx="9230368" cy="5976664"/>
          </a:xfrm>
        </p:spPr>
      </p:pic>
    </p:spTree>
    <p:extLst>
      <p:ext uri="{BB962C8B-B14F-4D97-AF65-F5344CB8AC3E}">
        <p14:creationId xmlns:p14="http://schemas.microsoft.com/office/powerpoint/2010/main" val="384968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84">
        <p:split orient="vert"/>
      </p:transition>
    </mc:Choice>
    <mc:Fallback xmlns="">
      <p:transition spd="slow" advTm="388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692399"/>
            <a:ext cx="8784976" cy="4536504"/>
          </a:xfrm>
        </p:spPr>
        <p:txBody>
          <a:bodyPr>
            <a:noAutofit/>
          </a:bodyPr>
          <a:lstStyle/>
          <a:p>
            <a:r>
              <a:rPr lang="en-US" altLang="zh-HK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 order to get yourselves updated, pls visit the WYHKPSA website, </a:t>
            </a:r>
            <a:r>
              <a:rPr lang="en-US" altLang="zh-HK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2"/>
              </a:rPr>
              <a:t>http://www.wahyan-psa.org/</a:t>
            </a:r>
            <a:r>
              <a:rPr lang="en-US" altLang="zh-HK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altLang="zh-HK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from time to time</a:t>
            </a:r>
            <a:endParaRPr lang="zh-HK" alt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516935"/>
            <a:ext cx="8229600" cy="237444"/>
          </a:xfrm>
        </p:spPr>
        <p:txBody>
          <a:bodyPr>
            <a:normAutofit fontScale="32500" lnSpcReduction="20000"/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32655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548383"/>
            <a:ext cx="8229600" cy="4464496"/>
          </a:xfrm>
        </p:spPr>
        <p:txBody>
          <a:bodyPr>
            <a:normAutofit/>
          </a:bodyPr>
          <a:lstStyle/>
          <a:p>
            <a:r>
              <a:rPr lang="en-US" altLang="zh-HK" sz="5400" b="1" dirty="0" smtClean="0">
                <a:latin typeface="GungsuhChe" pitchFamily="49" charset="-127"/>
                <a:ea typeface="GungsuhChe" pitchFamily="49" charset="-127"/>
              </a:rPr>
              <a:t>Thank YOU </a:t>
            </a:r>
            <a:br>
              <a:rPr lang="en-US" altLang="zh-HK" sz="5400" b="1" dirty="0" smtClean="0">
                <a:latin typeface="GungsuhChe" pitchFamily="49" charset="-127"/>
                <a:ea typeface="GungsuhChe" pitchFamily="49" charset="-127"/>
              </a:rPr>
            </a:br>
            <a:r>
              <a:rPr lang="en-US" altLang="zh-HK" sz="5400" b="1" dirty="0" smtClean="0">
                <a:latin typeface="GungsuhChe" pitchFamily="49" charset="-127"/>
                <a:ea typeface="GungsuhChe" pitchFamily="49" charset="-127"/>
              </a:rPr>
              <a:t>&amp; </a:t>
            </a:r>
            <a:br>
              <a:rPr lang="en-US" altLang="zh-HK" sz="5400" b="1" dirty="0" smtClean="0">
                <a:latin typeface="GungsuhChe" pitchFamily="49" charset="-127"/>
                <a:ea typeface="GungsuhChe" pitchFamily="49" charset="-127"/>
              </a:rPr>
            </a:br>
            <a:r>
              <a:rPr lang="en-US" altLang="zh-HK" sz="5400" b="1" dirty="0" smtClean="0">
                <a:latin typeface="GungsuhChe" pitchFamily="49" charset="-127"/>
                <a:ea typeface="GungsuhChe" pitchFamily="49" charset="-127"/>
              </a:rPr>
              <a:t>see you again</a:t>
            </a:r>
            <a:br>
              <a:rPr lang="en-US" altLang="zh-HK" sz="5400" b="1" dirty="0" smtClean="0">
                <a:latin typeface="GungsuhChe" pitchFamily="49" charset="-127"/>
                <a:ea typeface="GungsuhChe" pitchFamily="49" charset="-127"/>
              </a:rPr>
            </a:br>
            <a:endParaRPr lang="zh-HK" altLang="en-US" sz="5400" b="1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6660951"/>
            <a:ext cx="8229600" cy="165548"/>
          </a:xfrm>
        </p:spPr>
        <p:txBody>
          <a:bodyPr>
            <a:normAutofit fontScale="25000" lnSpcReduction="20000"/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0692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7">
        <p:split orient="vert"/>
      </p:transition>
    </mc:Choice>
    <mc:Fallback xmlns="">
      <p:transition spd="slow" advTm="8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" y="180231"/>
            <a:ext cx="9144000" cy="7191168"/>
          </a:xfrm>
        </p:spPr>
      </p:pic>
    </p:spTree>
    <p:extLst>
      <p:ext uri="{BB962C8B-B14F-4D97-AF65-F5344CB8AC3E}">
        <p14:creationId xmlns:p14="http://schemas.microsoft.com/office/powerpoint/2010/main" val="742850419"/>
      </p:ext>
    </p:extLst>
  </p:cSld>
  <p:clrMapOvr>
    <a:masterClrMapping/>
  </p:clrMapOvr>
  <p:transition spd="slow" advTm="4394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8262"/>
            <a:ext cx="9150941" cy="6016745"/>
          </a:xfrm>
        </p:spPr>
      </p:pic>
    </p:spTree>
    <p:extLst>
      <p:ext uri="{BB962C8B-B14F-4D97-AF65-F5344CB8AC3E}">
        <p14:creationId xmlns:p14="http://schemas.microsoft.com/office/powerpoint/2010/main" val="95085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30">
        <p14:reveal/>
      </p:transition>
    </mc:Choice>
    <mc:Fallback xmlns="">
      <p:transition spd="slow" advTm="47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9" y="684287"/>
            <a:ext cx="9163819" cy="666095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90258"/>
      </p:ext>
    </p:extLst>
  </p:cSld>
  <p:clrMapOvr>
    <a:masterClrMapping/>
  </p:clrMapOvr>
  <p:transition spd="slow" advTm="59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99" y="1332359"/>
            <a:ext cx="9185273" cy="583264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4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19">
        <p14:reveal/>
      </p:transition>
    </mc:Choice>
    <mc:Fallback xmlns="">
      <p:transition spd="slow" advTm="10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5660"/>
            <a:ext cx="4807299" cy="75612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76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12">
        <p:split orient="vert"/>
      </p:transition>
    </mc:Choice>
    <mc:Fallback xmlns="">
      <p:transition spd="slow" advTm="471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" y="172446"/>
            <a:ext cx="9134874" cy="7381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860775"/>
      </p:ext>
    </p:extLst>
  </p:cSld>
  <p:clrMapOvr>
    <a:masterClrMapping/>
  </p:clrMapOvr>
  <p:transition spd="slow" advTm="80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780631"/>
            <a:ext cx="8229600" cy="1260211"/>
          </a:xfrm>
        </p:spPr>
        <p:txBody>
          <a:bodyPr>
            <a:normAutofit/>
          </a:bodyPr>
          <a:lstStyle/>
          <a:p>
            <a:r>
              <a:rPr lang="en-US" altLang="zh-HK" sz="6600" dirty="0" smtClean="0">
                <a:latin typeface="GungsuhChe" pitchFamily="49" charset="-127"/>
                <a:ea typeface="GungsuhChe" pitchFamily="49" charset="-127"/>
              </a:rPr>
              <a:t>1968 -- 1969</a:t>
            </a:r>
            <a:endParaRPr lang="zh-HK" altLang="en-US" sz="66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516935"/>
            <a:ext cx="8229600" cy="237444"/>
          </a:xfrm>
        </p:spPr>
        <p:txBody>
          <a:bodyPr>
            <a:normAutofit fontScale="32500" lnSpcReduction="20000"/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63368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428">
        <p14:reveal/>
      </p:transition>
    </mc:Choice>
    <mc:Fallback xmlns="">
      <p:transition spd="slow" advTm="24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3343"/>
            <a:ext cx="5959897" cy="75379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52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65">
        <p:split orient="vert"/>
      </p:transition>
    </mc:Choice>
    <mc:Fallback xmlns="">
      <p:transition spd="slow" advTm="32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11"/>
            <a:ext cx="9244550" cy="597666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4382361"/>
      </p:ext>
    </p:extLst>
  </p:cSld>
  <p:clrMapOvr>
    <a:masterClrMapping/>
  </p:clrMapOvr>
  <p:transition spd="slow" advTm="1266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Pictures\Wah Yan Class 72-40th Anniversary\IMG_33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" y="828303"/>
            <a:ext cx="9076385" cy="60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9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44327"/>
            <a:ext cx="9144000" cy="574548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8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9509">
        <p14:reveal/>
      </p:transition>
    </mc:Choice>
    <mc:Fallback xmlns="">
      <p:transition spd="slow" advTm="95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" y="2052439"/>
            <a:ext cx="9045021" cy="439248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354946"/>
      </p:ext>
    </p:extLst>
  </p:cSld>
  <p:clrMapOvr>
    <a:masterClrMapping/>
  </p:clrMapOvr>
  <p:transition spd="slow" advTm="851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" y="396255"/>
            <a:ext cx="9111123" cy="674223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943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87">
        <p:split orient="vert"/>
      </p:transition>
    </mc:Choice>
    <mc:Fallback xmlns="">
      <p:transition spd="slow" advTm="818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" y="2268463"/>
            <a:ext cx="9091147" cy="374441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3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29">
        <p14:reveal/>
      </p:transition>
    </mc:Choice>
    <mc:Fallback xmlns="">
      <p:transition spd="slow" advTm="73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8343"/>
            <a:ext cx="9144000" cy="567499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576158"/>
      </p:ext>
    </p:extLst>
  </p:cSld>
  <p:clrMapOvr>
    <a:masterClrMapping/>
  </p:clrMapOvr>
  <p:transition spd="slow" advTm="76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11"/>
            <a:ext cx="9120113" cy="60135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40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89">
        <p:split orient="vert"/>
      </p:transition>
    </mc:Choice>
    <mc:Fallback xmlns="">
      <p:transition spd="slow" advTm="978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4047" cy="762387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19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420">
        <p14:reveal/>
      </p:transition>
    </mc:Choice>
    <mc:Fallback xmlns="">
      <p:transition spd="slow" advTm="44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818"/>
            <a:ext cx="9144000" cy="74464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235354"/>
      </p:ext>
    </p:extLst>
  </p:cSld>
  <p:clrMapOvr>
    <a:masterClrMapping/>
  </p:clrMapOvr>
  <p:transition spd="slow" advTm="1685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4" y="1044327"/>
            <a:ext cx="9247751" cy="571048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03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906">
        <p:split orient="vert"/>
      </p:transition>
    </mc:Choice>
    <mc:Fallback xmlns="">
      <p:transition spd="slow" advTm="109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69" y="252239"/>
            <a:ext cx="9256769" cy="7093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51076"/>
      </p:ext>
    </p:extLst>
  </p:cSld>
  <p:clrMapOvr>
    <a:masterClrMapping/>
  </p:clrMapOvr>
  <p:transition spd="slow" advTm="1169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Pictures\Wah Yan Class 72-40th Anniversary\Class 72 event logo 40 annivers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96944" cy="84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7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2000">
        <p:split orient="vert"/>
      </p:transition>
    </mc:Choice>
    <mc:Fallback xmlns="">
      <p:transition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304"/>
            <a:ext cx="5400731" cy="760568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505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533">
        <p:split orient="vert"/>
      </p:transition>
    </mc:Choice>
    <mc:Fallback xmlns="">
      <p:transition spd="slow" advTm="135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15047"/>
            <a:ext cx="5681353" cy="75612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7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141">
        <p14:reveal/>
      </p:transition>
    </mc:Choice>
    <mc:Fallback xmlns="">
      <p:transition spd="slow" advTm="26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642844" cy="75283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853311"/>
      </p:ext>
    </p:extLst>
  </p:cSld>
  <p:clrMapOvr>
    <a:masterClrMapping/>
  </p:clrMapOvr>
  <p:transition spd="slow" advTm="2615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625136" cy="7541693"/>
          </a:xfrm>
        </p:spPr>
      </p:pic>
    </p:spTree>
    <p:extLst>
      <p:ext uri="{BB962C8B-B14F-4D97-AF65-F5344CB8AC3E}">
        <p14:creationId xmlns:p14="http://schemas.microsoft.com/office/powerpoint/2010/main" val="145090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5978">
        <p14:reveal/>
      </p:transition>
    </mc:Choice>
    <mc:Fallback xmlns="">
      <p:transition spd="slow" advTm="259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5640"/>
            <a:ext cx="5640765" cy="752562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41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45">
        <p:split orient="vert"/>
      </p:transition>
    </mc:Choice>
    <mc:Fallback xmlns="">
      <p:transition spd="slow" advTm="2584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295"/>
            <a:ext cx="9168870" cy="641247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2448391"/>
      </p:ext>
    </p:extLst>
  </p:cSld>
  <p:clrMapOvr>
    <a:masterClrMapping/>
  </p:clrMapOvr>
  <p:transition spd="slow" advTm="1170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1" y="612279"/>
            <a:ext cx="9070811" cy="6627362"/>
          </a:xfrm>
        </p:spPr>
      </p:pic>
    </p:spTree>
    <p:extLst>
      <p:ext uri="{BB962C8B-B14F-4D97-AF65-F5344CB8AC3E}">
        <p14:creationId xmlns:p14="http://schemas.microsoft.com/office/powerpoint/2010/main" val="41080290"/>
      </p:ext>
    </p:extLst>
  </p:cSld>
  <p:clrMapOvr>
    <a:masterClrMapping/>
  </p:clrMapOvr>
  <p:transition spd="slow" advTm="10147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" y="1404367"/>
            <a:ext cx="9085353" cy="4968552"/>
          </a:xfrm>
        </p:spPr>
      </p:pic>
    </p:spTree>
    <p:extLst>
      <p:ext uri="{BB962C8B-B14F-4D97-AF65-F5344CB8AC3E}">
        <p14:creationId xmlns:p14="http://schemas.microsoft.com/office/powerpoint/2010/main" val="359545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341">
        <p14:reveal/>
      </p:transition>
    </mc:Choice>
    <mc:Fallback xmlns="">
      <p:transition spd="slow" advTm="163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03" y="684287"/>
            <a:ext cx="9238761" cy="612068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9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67">
        <p:split orient="vert"/>
      </p:transition>
    </mc:Choice>
    <mc:Fallback xmlns="">
      <p:transition spd="slow" advTm="1136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362858" cy="760712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47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296">
        <p14:reveal/>
      </p:transition>
    </mc:Choice>
    <mc:Fallback xmlns="">
      <p:transition spd="slow" advTm="5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914400" y="4213225"/>
            <a:ext cx="8229600" cy="1173163"/>
          </a:xfrm>
        </p:spPr>
        <p:txBody>
          <a:bodyPr>
            <a:noAutofit/>
          </a:bodyPr>
          <a:lstStyle/>
          <a:p>
            <a:r>
              <a:rPr lang="en-US" altLang="zh-HK" sz="6600" dirty="0">
                <a:latin typeface="GungsuhChe" pitchFamily="49" charset="-127"/>
                <a:ea typeface="GungsuhChe" pitchFamily="49" charset="-127"/>
              </a:rPr>
              <a:t>1967 – 1968</a:t>
            </a:r>
            <a:br>
              <a:rPr lang="en-US" altLang="zh-HK" sz="6600" dirty="0">
                <a:latin typeface="GungsuhChe" pitchFamily="49" charset="-127"/>
                <a:ea typeface="GungsuhChe" pitchFamily="49" charset="-127"/>
              </a:rPr>
            </a:br>
            <a:endParaRPr lang="zh-HK" altLang="en-US" sz="6600" dirty="0">
              <a:latin typeface="GungsuhChe" pitchFamily="49" charset="-127"/>
              <a:ea typeface="Gungsuh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060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6030">
        <p:fade/>
      </p:transition>
    </mc:Choice>
    <mc:Fallback xmlns="">
      <p:transition advTm="60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287"/>
            <a:ext cx="9258171" cy="64807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2899470"/>
      </p:ext>
    </p:extLst>
  </p:cSld>
  <p:clrMapOvr>
    <a:masterClrMapping/>
  </p:clrMapOvr>
  <p:transition spd="slow" advTm="708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" y="2124447"/>
            <a:ext cx="9087357" cy="410445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4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322">
        <p:split orient="vert"/>
      </p:transition>
    </mc:Choice>
    <mc:Fallback xmlns="">
      <p:transition spd="slow" advTm="2332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3924647"/>
            <a:ext cx="8229600" cy="1224137"/>
          </a:xfrm>
        </p:spPr>
        <p:txBody>
          <a:bodyPr>
            <a:normAutofit fontScale="90000"/>
          </a:bodyPr>
          <a:lstStyle/>
          <a:p>
            <a:r>
              <a:rPr lang="en-US" altLang="zh-HK" sz="6600" dirty="0" smtClean="0">
                <a:latin typeface="GungsuhChe" pitchFamily="49" charset="-127"/>
                <a:ea typeface="GungsuhChe" pitchFamily="49" charset="-127"/>
              </a:rPr>
              <a:t>1969 – 1970</a:t>
            </a:r>
            <a:br>
              <a:rPr lang="en-US" altLang="zh-HK" sz="6600" dirty="0" smtClean="0">
                <a:latin typeface="GungsuhChe" pitchFamily="49" charset="-127"/>
                <a:ea typeface="GungsuhChe" pitchFamily="49" charset="-127"/>
              </a:rPr>
            </a:br>
            <a:endParaRPr lang="zh-HK" altLang="en-US" sz="66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660951"/>
            <a:ext cx="8229600" cy="93428"/>
          </a:xfrm>
        </p:spPr>
        <p:txBody>
          <a:bodyPr>
            <a:normAutofit fontScale="25000" lnSpcReduction="20000"/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57813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41">
        <p14:reveal/>
      </p:transition>
    </mc:Choice>
    <mc:Fallback xmlns="">
      <p:transition spd="slow" advTm="6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478245" cy="756126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0999958"/>
      </p:ext>
    </p:extLst>
  </p:cSld>
  <p:clrMapOvr>
    <a:masterClrMapping/>
  </p:clrMapOvr>
  <p:transition spd="slow" advTm="357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11"/>
            <a:ext cx="9135506" cy="584672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5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280">
        <p:split orient="vert"/>
      </p:transition>
    </mc:Choice>
    <mc:Fallback xmlns="">
      <p:transition spd="slow" advTm="292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231"/>
            <a:ext cx="9144000" cy="722906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4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995">
        <p14:reveal/>
      </p:transition>
    </mc:Choice>
    <mc:Fallback xmlns="">
      <p:transition spd="slow" advTm="7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864"/>
            <a:ext cx="8556914" cy="75383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735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94">
        <p:split orient="vert"/>
      </p:transition>
    </mc:Choice>
    <mc:Fallback xmlns="">
      <p:transition spd="slow" advTm="929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54" y="1044327"/>
            <a:ext cx="9201574" cy="585450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364125"/>
      </p:ext>
    </p:extLst>
  </p:cSld>
  <p:clrMapOvr>
    <a:masterClrMapping/>
  </p:clrMapOvr>
  <p:transition spd="slow" advTm="1633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8" y="1476375"/>
            <a:ext cx="9181866" cy="491229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2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59">
        <p:split orient="vert"/>
      </p:transition>
    </mc:Choice>
    <mc:Fallback xmlns="">
      <p:transition spd="slow" advTm="124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2399"/>
            <a:ext cx="9177384" cy="478371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88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38">
        <p14:reveal/>
      </p:transition>
    </mc:Choice>
    <mc:Fallback xmlns="">
      <p:transition spd="slow" advTm="4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0"/>
            <a:ext cx="5500432" cy="7523513"/>
          </a:xfrm>
        </p:spPr>
      </p:pic>
    </p:spTree>
    <p:extLst>
      <p:ext uri="{BB962C8B-B14F-4D97-AF65-F5344CB8AC3E}">
        <p14:creationId xmlns:p14="http://schemas.microsoft.com/office/powerpoint/2010/main" val="274393544"/>
      </p:ext>
    </p:extLst>
  </p:cSld>
  <p:clrMapOvr>
    <a:masterClrMapping/>
  </p:clrMapOvr>
  <p:transition spd="slow" advTm="2679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328592" cy="757257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501942"/>
      </p:ext>
    </p:extLst>
  </p:cSld>
  <p:clrMapOvr>
    <a:masterClrMapping/>
  </p:clrMapOvr>
  <p:transition spd="slow" advTm="446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-56115"/>
            <a:ext cx="3456384" cy="7617378"/>
          </a:xfrm>
        </p:spPr>
      </p:pic>
    </p:spTree>
    <p:extLst>
      <p:ext uri="{BB962C8B-B14F-4D97-AF65-F5344CB8AC3E}">
        <p14:creationId xmlns:p14="http://schemas.microsoft.com/office/powerpoint/2010/main" val="34817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88">
        <p:split orient="vert"/>
      </p:transition>
    </mc:Choice>
    <mc:Fallback xmlns="">
      <p:transition spd="slow" advTm="388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5919122" cy="75993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92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018">
        <p14:reveal/>
      </p:transition>
    </mc:Choice>
    <mc:Fallback xmlns="">
      <p:transition spd="slow" advTm="26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46516"/>
            <a:ext cx="5904656" cy="7598671"/>
          </a:xfrm>
        </p:spPr>
      </p:pic>
    </p:spTree>
    <p:extLst>
      <p:ext uri="{BB962C8B-B14F-4D97-AF65-F5344CB8AC3E}">
        <p14:creationId xmlns:p14="http://schemas.microsoft.com/office/powerpoint/2010/main" val="3967376224"/>
      </p:ext>
    </p:extLst>
  </p:cSld>
  <p:clrMapOvr>
    <a:masterClrMapping/>
  </p:clrMapOvr>
  <p:transition spd="slow" advTm="26256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864"/>
            <a:ext cx="5650341" cy="7538399"/>
          </a:xfrm>
        </p:spPr>
      </p:pic>
    </p:spTree>
    <p:extLst>
      <p:ext uri="{BB962C8B-B14F-4D97-AF65-F5344CB8AC3E}">
        <p14:creationId xmlns:p14="http://schemas.microsoft.com/office/powerpoint/2010/main" val="9838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148">
        <p:split orient="vert"/>
      </p:transition>
    </mc:Choice>
    <mc:Fallback xmlns="">
      <p:transition spd="slow" advTm="271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9593"/>
            <a:ext cx="5616624" cy="7530281"/>
          </a:xfrm>
        </p:spPr>
      </p:pic>
    </p:spTree>
    <p:extLst>
      <p:ext uri="{BB962C8B-B14F-4D97-AF65-F5344CB8AC3E}">
        <p14:creationId xmlns:p14="http://schemas.microsoft.com/office/powerpoint/2010/main" val="4961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6658">
        <p14:reveal/>
      </p:transition>
    </mc:Choice>
    <mc:Fallback xmlns="">
      <p:transition spd="slow" advTm="266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186" y="1116335"/>
            <a:ext cx="9204093" cy="5815837"/>
          </a:xfrm>
        </p:spPr>
      </p:pic>
    </p:spTree>
    <p:extLst>
      <p:ext uri="{BB962C8B-B14F-4D97-AF65-F5344CB8AC3E}">
        <p14:creationId xmlns:p14="http://schemas.microsoft.com/office/powerpoint/2010/main" val="18305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04">
        <p:split orient="vert"/>
      </p:transition>
    </mc:Choice>
    <mc:Fallback xmlns="">
      <p:transition spd="slow" advTm="133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" y="1692399"/>
            <a:ext cx="9133519" cy="5040560"/>
          </a:xfrm>
        </p:spPr>
      </p:pic>
    </p:spTree>
    <p:extLst>
      <p:ext uri="{BB962C8B-B14F-4D97-AF65-F5344CB8AC3E}">
        <p14:creationId xmlns:p14="http://schemas.microsoft.com/office/powerpoint/2010/main" val="313528521"/>
      </p:ext>
    </p:extLst>
  </p:cSld>
  <p:clrMapOvr>
    <a:masterClrMapping/>
  </p:clrMapOvr>
  <p:transition spd="slow" advTm="14379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" y="1764407"/>
            <a:ext cx="9105985" cy="4866010"/>
          </a:xfrm>
        </p:spPr>
      </p:pic>
    </p:spTree>
    <p:extLst>
      <p:ext uri="{BB962C8B-B14F-4D97-AF65-F5344CB8AC3E}">
        <p14:creationId xmlns:p14="http://schemas.microsoft.com/office/powerpoint/2010/main" val="40147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39">
        <p14:reveal/>
      </p:transition>
    </mc:Choice>
    <mc:Fallback xmlns="">
      <p:transition spd="slow" advTm="5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391"/>
            <a:ext cx="9131084" cy="4896544"/>
          </a:xfrm>
        </p:spPr>
      </p:pic>
    </p:spTree>
    <p:extLst>
      <p:ext uri="{BB962C8B-B14F-4D97-AF65-F5344CB8AC3E}">
        <p14:creationId xmlns:p14="http://schemas.microsoft.com/office/powerpoint/2010/main" val="29019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20">
        <p:split orient="vert"/>
      </p:transition>
    </mc:Choice>
    <mc:Fallback xmlns="">
      <p:transition spd="slow" advTm="54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" y="1188343"/>
            <a:ext cx="9171168" cy="5904656"/>
          </a:xfrm>
        </p:spPr>
      </p:pic>
    </p:spTree>
    <p:extLst>
      <p:ext uri="{BB962C8B-B14F-4D97-AF65-F5344CB8AC3E}">
        <p14:creationId xmlns:p14="http://schemas.microsoft.com/office/powerpoint/2010/main" val="2596728269"/>
      </p:ext>
    </p:extLst>
  </p:cSld>
  <p:clrMapOvr>
    <a:masterClrMapping/>
  </p:clrMapOvr>
  <p:transition spd="slow" advTm="4572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" y="0"/>
            <a:ext cx="9165171" cy="7537194"/>
          </a:xfrm>
        </p:spPr>
      </p:pic>
    </p:spTree>
    <p:extLst>
      <p:ext uri="{BB962C8B-B14F-4D97-AF65-F5344CB8AC3E}">
        <p14:creationId xmlns:p14="http://schemas.microsoft.com/office/powerpoint/2010/main" val="33848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12">
        <p14:reveal/>
      </p:transition>
    </mc:Choice>
    <mc:Fallback xmlns="">
      <p:transition spd="slow" advTm="36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8" y="540271"/>
            <a:ext cx="9148088" cy="6660952"/>
          </a:xfrm>
        </p:spPr>
      </p:pic>
    </p:spTree>
    <p:extLst>
      <p:ext uri="{BB962C8B-B14F-4D97-AF65-F5344CB8AC3E}">
        <p14:creationId xmlns:p14="http://schemas.microsoft.com/office/powerpoint/2010/main" val="3718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11">
        <p:split orient="vert"/>
      </p:transition>
    </mc:Choice>
    <mc:Fallback xmlns="">
      <p:transition spd="slow" advTm="591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68" y="612279"/>
            <a:ext cx="9215628" cy="6408712"/>
          </a:xfrm>
        </p:spPr>
      </p:pic>
    </p:spTree>
    <p:extLst>
      <p:ext uri="{BB962C8B-B14F-4D97-AF65-F5344CB8AC3E}">
        <p14:creationId xmlns:p14="http://schemas.microsoft.com/office/powerpoint/2010/main" val="1035546831"/>
      </p:ext>
    </p:extLst>
  </p:cSld>
  <p:clrMapOvr>
    <a:masterClrMapping/>
  </p:clrMapOvr>
  <p:transition spd="slow" advTm="6105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104684"/>
            <a:ext cx="5185190" cy="7665947"/>
          </a:xfrm>
        </p:spPr>
      </p:pic>
    </p:spTree>
    <p:extLst>
      <p:ext uri="{BB962C8B-B14F-4D97-AF65-F5344CB8AC3E}">
        <p14:creationId xmlns:p14="http://schemas.microsoft.com/office/powerpoint/2010/main" val="35335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15">
        <p14:reveal/>
      </p:transition>
    </mc:Choice>
    <mc:Fallback xmlns="">
      <p:transition spd="slow" advTm="56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80" y="828303"/>
            <a:ext cx="9292163" cy="6336704"/>
          </a:xfrm>
        </p:spPr>
      </p:pic>
    </p:spTree>
    <p:extLst>
      <p:ext uri="{BB962C8B-B14F-4D97-AF65-F5344CB8AC3E}">
        <p14:creationId xmlns:p14="http://schemas.microsoft.com/office/powerpoint/2010/main" val="35888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797">
        <p:split orient="vert"/>
      </p:transition>
    </mc:Choice>
    <mc:Fallback xmlns="">
      <p:transition advTm="47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" y="1116335"/>
            <a:ext cx="9159970" cy="5688632"/>
          </a:xfrm>
        </p:spPr>
      </p:pic>
    </p:spTree>
    <p:extLst>
      <p:ext uri="{BB962C8B-B14F-4D97-AF65-F5344CB8AC3E}">
        <p14:creationId xmlns:p14="http://schemas.microsoft.com/office/powerpoint/2010/main" val="27927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703">
        <p14:reveal/>
      </p:transition>
    </mc:Choice>
    <mc:Fallback xmlns="">
      <p:transition spd="slow" advTm="37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43" y="1188343"/>
            <a:ext cx="9255743" cy="5832648"/>
          </a:xfrm>
        </p:spPr>
      </p:pic>
    </p:spTree>
    <p:extLst>
      <p:ext uri="{BB962C8B-B14F-4D97-AF65-F5344CB8AC3E}">
        <p14:creationId xmlns:p14="http://schemas.microsoft.com/office/powerpoint/2010/main" val="38240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27">
        <p:split orient="vert"/>
      </p:transition>
    </mc:Choice>
    <mc:Fallback xmlns="">
      <p:transition spd="slow" advTm="362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18" y="1548383"/>
            <a:ext cx="9199775" cy="4887380"/>
          </a:xfrm>
        </p:spPr>
      </p:pic>
    </p:spTree>
    <p:extLst>
      <p:ext uri="{BB962C8B-B14F-4D97-AF65-F5344CB8AC3E}">
        <p14:creationId xmlns:p14="http://schemas.microsoft.com/office/powerpoint/2010/main" val="2905497869"/>
      </p:ext>
    </p:extLst>
  </p:cSld>
  <p:clrMapOvr>
    <a:masterClrMapping/>
  </p:clrMapOvr>
  <p:transition spd="slow" advTm="1269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391"/>
            <a:ext cx="9171168" cy="4608512"/>
          </a:xfrm>
        </p:spPr>
      </p:pic>
    </p:spTree>
    <p:extLst>
      <p:ext uri="{BB962C8B-B14F-4D97-AF65-F5344CB8AC3E}">
        <p14:creationId xmlns:p14="http://schemas.microsoft.com/office/powerpoint/2010/main" val="31644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17">
        <p:split orient="vert"/>
      </p:transition>
    </mc:Choice>
    <mc:Fallback xmlns="">
      <p:transition spd="slow" advTm="48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" y="1692399"/>
            <a:ext cx="9129556" cy="5049785"/>
          </a:xfrm>
        </p:spPr>
      </p:pic>
    </p:spTree>
    <p:extLst>
      <p:ext uri="{BB962C8B-B14F-4D97-AF65-F5344CB8AC3E}">
        <p14:creationId xmlns:p14="http://schemas.microsoft.com/office/powerpoint/2010/main" val="21656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676">
        <p14:reveal/>
      </p:transition>
    </mc:Choice>
    <mc:Fallback xmlns="">
      <p:transition spd="slow" advTm="126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 dirty="0"/>
          </a:p>
        </p:txBody>
      </p:sp>
      <p:pic>
        <p:nvPicPr>
          <p:cNvPr id="2050" name="Picture 2" descr="C:\Users\user\Pictures\Wah Yan -temp\67-68\C-Grade Basketball Tea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1" y="2052439"/>
            <a:ext cx="9151775" cy="400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90">
        <p:split orient="vert"/>
      </p:transition>
    </mc:Choice>
    <mc:Fallback xmlns="">
      <p:transition spd="slow" advTm="37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407"/>
            <a:ext cx="9121597" cy="4680519"/>
          </a:xfrm>
        </p:spPr>
      </p:pic>
    </p:spTree>
    <p:extLst>
      <p:ext uri="{BB962C8B-B14F-4D97-AF65-F5344CB8AC3E}">
        <p14:creationId xmlns:p14="http://schemas.microsoft.com/office/powerpoint/2010/main" val="4288988510"/>
      </p:ext>
    </p:extLst>
  </p:cSld>
  <p:clrMapOvr>
    <a:masterClrMapping/>
  </p:clrMapOvr>
  <p:transition spd="slow" advTm="5106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6335"/>
            <a:ext cx="9144000" cy="5652135"/>
          </a:xfrm>
        </p:spPr>
      </p:pic>
    </p:spTree>
    <p:extLst>
      <p:ext uri="{BB962C8B-B14F-4D97-AF65-F5344CB8AC3E}">
        <p14:creationId xmlns:p14="http://schemas.microsoft.com/office/powerpoint/2010/main" val="173651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81">
        <p14:reveal/>
      </p:transition>
    </mc:Choice>
    <mc:Fallback xmlns="">
      <p:transition spd="slow" advTm="100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6" y="1260351"/>
            <a:ext cx="9111147" cy="5523633"/>
          </a:xfrm>
        </p:spPr>
      </p:pic>
    </p:spTree>
    <p:extLst>
      <p:ext uri="{BB962C8B-B14F-4D97-AF65-F5344CB8AC3E}">
        <p14:creationId xmlns:p14="http://schemas.microsoft.com/office/powerpoint/2010/main" val="42086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15">
        <p:split orient="vert"/>
      </p:transition>
    </mc:Choice>
    <mc:Fallback xmlns="">
      <p:transition spd="slow" advTm="1331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6375"/>
            <a:ext cx="9125668" cy="5230148"/>
          </a:xfrm>
        </p:spPr>
      </p:pic>
    </p:spTree>
    <p:extLst>
      <p:ext uri="{BB962C8B-B14F-4D97-AF65-F5344CB8AC3E}">
        <p14:creationId xmlns:p14="http://schemas.microsoft.com/office/powerpoint/2010/main" val="408276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472">
        <p14:reveal/>
      </p:transition>
    </mc:Choice>
    <mc:Fallback xmlns="">
      <p:transition spd="slow" advTm="214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708623"/>
            <a:ext cx="8229600" cy="1260211"/>
          </a:xfrm>
        </p:spPr>
        <p:txBody>
          <a:bodyPr>
            <a:normAutofit/>
          </a:bodyPr>
          <a:lstStyle/>
          <a:p>
            <a:r>
              <a:rPr lang="en-US" altLang="zh-HK" sz="6600" dirty="0" smtClean="0">
                <a:latin typeface="GungsuhChe" pitchFamily="49" charset="-127"/>
                <a:ea typeface="GungsuhChe" pitchFamily="49" charset="-127"/>
              </a:rPr>
              <a:t>1970 -- 1971</a:t>
            </a:r>
            <a:endParaRPr lang="zh-HK" altLang="en-US" sz="6600" dirty="0">
              <a:latin typeface="GungsuhChe" pitchFamily="49" charset="-127"/>
              <a:ea typeface="GungsuhChe" pitchFamily="49" charset="-127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6444927"/>
            <a:ext cx="8229600" cy="309452"/>
          </a:xfrm>
        </p:spPr>
        <p:txBody>
          <a:bodyPr>
            <a:normAutofit fontScale="47500" lnSpcReduction="20000"/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738595790"/>
      </p:ext>
    </p:extLst>
  </p:cSld>
  <p:clrMapOvr>
    <a:masterClrMapping/>
  </p:clrMapOvr>
  <p:transition spd="slow" advTm="1593">
    <p:wip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249366" cy="7591713"/>
          </a:xfrm>
        </p:spPr>
      </p:pic>
    </p:spTree>
    <p:extLst>
      <p:ext uri="{BB962C8B-B14F-4D97-AF65-F5344CB8AC3E}">
        <p14:creationId xmlns:p14="http://schemas.microsoft.com/office/powerpoint/2010/main" val="413220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7">
        <p:split orient="vert"/>
      </p:transition>
    </mc:Choice>
    <mc:Fallback xmlns="">
      <p:transition spd="slow" advTm="16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311"/>
            <a:ext cx="9135342" cy="6120680"/>
          </a:xfrm>
        </p:spPr>
      </p:pic>
    </p:spTree>
    <p:extLst>
      <p:ext uri="{BB962C8B-B14F-4D97-AF65-F5344CB8AC3E}">
        <p14:creationId xmlns:p14="http://schemas.microsoft.com/office/powerpoint/2010/main" val="98684202"/>
      </p:ext>
    </p:extLst>
  </p:cSld>
  <p:clrMapOvr>
    <a:masterClrMapping/>
  </p:clrMapOvr>
  <p:transition spd="slow" advTm="30044">
    <p:wip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73" y="612279"/>
            <a:ext cx="9144000" cy="6589395"/>
          </a:xfrm>
        </p:spPr>
      </p:pic>
    </p:spTree>
    <p:extLst>
      <p:ext uri="{BB962C8B-B14F-4D97-AF65-F5344CB8AC3E}">
        <p14:creationId xmlns:p14="http://schemas.microsoft.com/office/powerpoint/2010/main" val="104715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22">
        <p:split orient="vert"/>
      </p:transition>
    </mc:Choice>
    <mc:Fallback xmlns="">
      <p:transition spd="slow" advTm="144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44358"/>
            <a:ext cx="8061689" cy="7574368"/>
          </a:xfrm>
        </p:spPr>
      </p:pic>
    </p:spTree>
    <p:extLst>
      <p:ext uri="{BB962C8B-B14F-4D97-AF65-F5344CB8AC3E}">
        <p14:creationId xmlns:p14="http://schemas.microsoft.com/office/powerpoint/2010/main" val="37969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41">
        <p14:reveal/>
      </p:transition>
    </mc:Choice>
    <mc:Fallback xmlns="">
      <p:transition spd="slow" advTm="73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" y="1332359"/>
            <a:ext cx="9160650" cy="5616624"/>
          </a:xfrm>
        </p:spPr>
      </p:pic>
    </p:spTree>
    <p:extLst>
      <p:ext uri="{BB962C8B-B14F-4D97-AF65-F5344CB8AC3E}">
        <p14:creationId xmlns:p14="http://schemas.microsoft.com/office/powerpoint/2010/main" val="4158505384"/>
      </p:ext>
    </p:extLst>
  </p:cSld>
  <p:clrMapOvr>
    <a:masterClrMapping/>
  </p:clrMapOvr>
  <p:transition spd="slow" advTm="11326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" y="2052440"/>
            <a:ext cx="9090125" cy="3672408"/>
          </a:xfrm>
        </p:spPr>
      </p:pic>
    </p:spTree>
    <p:extLst>
      <p:ext uri="{BB962C8B-B14F-4D97-AF65-F5344CB8AC3E}">
        <p14:creationId xmlns:p14="http://schemas.microsoft.com/office/powerpoint/2010/main" val="406570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51">
        <p14:reveal/>
      </p:transition>
    </mc:Choice>
    <mc:Fallback xmlns="">
      <p:transition spd="slow" advTm="40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" y="540271"/>
            <a:ext cx="9157938" cy="6696744"/>
          </a:xfrm>
        </p:spPr>
      </p:pic>
    </p:spTree>
    <p:extLst>
      <p:ext uri="{BB962C8B-B14F-4D97-AF65-F5344CB8AC3E}">
        <p14:creationId xmlns:p14="http://schemas.microsoft.com/office/powerpoint/2010/main" val="21774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864">
        <p:split orient="vert"/>
      </p:transition>
    </mc:Choice>
    <mc:Fallback xmlns="">
      <p:transition spd="slow" advTm="138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72" y="756295"/>
            <a:ext cx="9175318" cy="6336704"/>
          </a:xfrm>
        </p:spPr>
      </p:pic>
    </p:spTree>
    <p:extLst>
      <p:ext uri="{BB962C8B-B14F-4D97-AF65-F5344CB8AC3E}">
        <p14:creationId xmlns:p14="http://schemas.microsoft.com/office/powerpoint/2010/main" val="1130944423"/>
      </p:ext>
    </p:extLst>
  </p:cSld>
  <p:clrMapOvr>
    <a:masterClrMapping/>
  </p:clrMapOvr>
  <p:transition spd="slow" advTm="4943">
    <p:wip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7173"/>
            <a:ext cx="5416474" cy="7530556"/>
          </a:xfrm>
        </p:spPr>
      </p:pic>
    </p:spTree>
    <p:extLst>
      <p:ext uri="{BB962C8B-B14F-4D97-AF65-F5344CB8AC3E}">
        <p14:creationId xmlns:p14="http://schemas.microsoft.com/office/powerpoint/2010/main" val="9349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297">
        <p14:reveal/>
      </p:transition>
    </mc:Choice>
    <mc:Fallback xmlns="">
      <p:transition spd="slow" advTm="102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11"/>
            <a:ext cx="8839045" cy="7542652"/>
          </a:xfrm>
        </p:spPr>
      </p:pic>
    </p:spTree>
    <p:extLst>
      <p:ext uri="{BB962C8B-B14F-4D97-AF65-F5344CB8AC3E}">
        <p14:creationId xmlns:p14="http://schemas.microsoft.com/office/powerpoint/2010/main" val="3277477519"/>
      </p:ext>
    </p:extLst>
  </p:cSld>
  <p:clrMapOvr>
    <a:masterClrMapping/>
  </p:clrMapOvr>
  <p:transition spd="slow" advTm="9509">
    <p:wip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960"/>
            <a:ext cx="9144000" cy="7340768"/>
          </a:xfrm>
        </p:spPr>
      </p:pic>
    </p:spTree>
    <p:extLst>
      <p:ext uri="{BB962C8B-B14F-4D97-AF65-F5344CB8AC3E}">
        <p14:creationId xmlns:p14="http://schemas.microsoft.com/office/powerpoint/2010/main" val="77313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77">
        <p:split orient="vert"/>
      </p:transition>
    </mc:Choice>
    <mc:Fallback xmlns="">
      <p:transition spd="slow" advTm="113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4" y="0"/>
            <a:ext cx="9171278" cy="7543209"/>
          </a:xfrm>
        </p:spPr>
      </p:pic>
    </p:spTree>
    <p:extLst>
      <p:ext uri="{BB962C8B-B14F-4D97-AF65-F5344CB8AC3E}">
        <p14:creationId xmlns:p14="http://schemas.microsoft.com/office/powerpoint/2010/main" val="13996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46">
        <p14:reveal/>
      </p:transition>
    </mc:Choice>
    <mc:Fallback xmlns="">
      <p:transition spd="slow" advTm="56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2" y="612279"/>
            <a:ext cx="9139056" cy="6677224"/>
          </a:xfrm>
        </p:spPr>
      </p:pic>
    </p:spTree>
    <p:extLst>
      <p:ext uri="{BB962C8B-B14F-4D97-AF65-F5344CB8AC3E}">
        <p14:creationId xmlns:p14="http://schemas.microsoft.com/office/powerpoint/2010/main" val="3929495027"/>
      </p:ext>
    </p:extLst>
  </p:cSld>
  <p:clrMapOvr>
    <a:masterClrMapping/>
  </p:clrMapOvr>
  <p:transition spd="slow" advTm="20404">
    <p:wip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231"/>
            <a:ext cx="9156247" cy="7200800"/>
          </a:xfrm>
        </p:spPr>
      </p:pic>
    </p:spTree>
    <p:extLst>
      <p:ext uri="{BB962C8B-B14F-4D97-AF65-F5344CB8AC3E}">
        <p14:creationId xmlns:p14="http://schemas.microsoft.com/office/powerpoint/2010/main" val="28881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43">
        <p:split orient="vert"/>
      </p:transition>
    </mc:Choice>
    <mc:Fallback xmlns="">
      <p:transition spd="slow" advTm="156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295"/>
            <a:ext cx="9155302" cy="6408712"/>
          </a:xfrm>
        </p:spPr>
      </p:pic>
    </p:spTree>
    <p:extLst>
      <p:ext uri="{BB962C8B-B14F-4D97-AF65-F5344CB8AC3E}">
        <p14:creationId xmlns:p14="http://schemas.microsoft.com/office/powerpoint/2010/main" val="3309599359"/>
      </p:ext>
    </p:extLst>
  </p:cSld>
  <p:clrMapOvr>
    <a:masterClrMapping/>
  </p:clrMapOvr>
  <p:transition spd="slow" advTm="9163">
    <p:wip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680">
              <a:srgbClr val="B6C3E2"/>
            </a:gs>
            <a:gs pos="0">
              <a:schemeClr val="bg2">
                <a:tint val="40000"/>
                <a:satMod val="35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" y="252239"/>
            <a:ext cx="9122296" cy="7160937"/>
          </a:xfrm>
        </p:spPr>
      </p:pic>
    </p:spTree>
    <p:extLst>
      <p:ext uri="{BB962C8B-B14F-4D97-AF65-F5344CB8AC3E}">
        <p14:creationId xmlns:p14="http://schemas.microsoft.com/office/powerpoint/2010/main" val="17011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10">
        <p:split orient="vert"/>
      </p:transition>
    </mc:Choice>
    <mc:Fallback xmlns="">
      <p:transition spd="slow" advTm="122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行雲流水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46</Words>
  <Application>Microsoft Office PowerPoint</Application>
  <PresentationFormat>自訂</PresentationFormat>
  <Paragraphs>10</Paragraphs>
  <Slides>201</Slides>
  <Notes>0</Notes>
  <HiddenSlides>0</HiddenSlides>
  <MMClips>1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201</vt:i4>
      </vt:variant>
      <vt:variant>
        <vt:lpstr>自訂放映</vt:lpstr>
      </vt:variant>
      <vt:variant>
        <vt:i4>1</vt:i4>
      </vt:variant>
    </vt:vector>
  </HeadingPairs>
  <TitlesOfParts>
    <vt:vector size="203" baseType="lpstr">
      <vt:lpstr>Office 佈景主題</vt:lpstr>
      <vt:lpstr>PowerPoint 簡報</vt:lpstr>
      <vt:lpstr>PowerPoint 簡報</vt:lpstr>
      <vt:lpstr>PowerPoint 簡報</vt:lpstr>
      <vt:lpstr>PowerPoint 簡報</vt:lpstr>
      <vt:lpstr>1967 – 1968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1968 -- 1969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1969 – 1970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1970 -- 1971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Our Young Cine Club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1971 -- 1972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Science Society </vt:lpstr>
      <vt:lpstr>PowerPoint 簡報</vt:lpstr>
      <vt:lpstr>PowerPoint 簡報</vt:lpstr>
      <vt:lpstr>PowerPoint 簡報</vt:lpstr>
      <vt:lpstr>Swimming Club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In order to get yourselves updated, pls visit the WYHKPSA website, http://www.wahyan-psa.org/ from time to time</vt:lpstr>
      <vt:lpstr>Thank YOU  &amp;  see you again </vt:lpstr>
      <vt:lpstr>72 40th Anniversary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Simon Cheng</dc:creator>
  <cp:lastModifiedBy>Simon Cheng</cp:lastModifiedBy>
  <cp:revision>67</cp:revision>
  <dcterms:created xsi:type="dcterms:W3CDTF">2012-01-23T12:32:13Z</dcterms:created>
  <dcterms:modified xsi:type="dcterms:W3CDTF">2012-11-17T08:04:48Z</dcterms:modified>
</cp:coreProperties>
</file>